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28"/>
  </p:notesMasterIdLst>
  <p:sldIdLst>
    <p:sldId id="256" r:id="rId2"/>
    <p:sldId id="257" r:id="rId3"/>
    <p:sldId id="306" r:id="rId4"/>
    <p:sldId id="314" r:id="rId5"/>
    <p:sldId id="308" r:id="rId6"/>
    <p:sldId id="309" r:id="rId7"/>
    <p:sldId id="310" r:id="rId8"/>
    <p:sldId id="311" r:id="rId9"/>
    <p:sldId id="312" r:id="rId10"/>
    <p:sldId id="315" r:id="rId11"/>
    <p:sldId id="316" r:id="rId12"/>
    <p:sldId id="317" r:id="rId13"/>
    <p:sldId id="318" r:id="rId14"/>
    <p:sldId id="319" r:id="rId15"/>
    <p:sldId id="263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258" r:id="rId25"/>
    <p:sldId id="328" r:id="rId26"/>
    <p:sldId id="329" r:id="rId27"/>
  </p:sldIdLst>
  <p:sldSz cx="9144000" cy="5143500" type="screen16x9"/>
  <p:notesSz cx="6858000" cy="9144000"/>
  <p:embeddedFontLst>
    <p:embeddedFont>
      <p:font typeface="Bernard MT Condensed" panose="02050806060905020404" pitchFamily="18" charset="77"/>
      <p:regular r:id="rId29"/>
    </p:embeddedFont>
    <p:embeddedFont>
      <p:font typeface="Nunito" pitchFamily="2" charset="77"/>
      <p:regular r:id="rId30"/>
      <p:bold r:id="rId31"/>
      <p:italic r:id="rId32"/>
      <p:boldItalic r:id="rId33"/>
    </p:embeddedFont>
    <p:embeddedFont>
      <p:font typeface="Poppins" pitchFamily="2" charset="77"/>
      <p:regular r:id="rId34"/>
      <p:bold r:id="rId35"/>
      <p:italic r:id="rId36"/>
      <p:boldItalic r:id="rId37"/>
    </p:embeddedFont>
    <p:embeddedFont>
      <p:font typeface="Roboto Condensed Light" panose="020F0302020204030204" pitchFamily="34" charset="0"/>
      <p:regular r:id="rId38"/>
      <p: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4E022CE-C129-4450-9E77-17C5F26BD33F}">
  <a:tblStyle styleId="{E4E022CE-C129-4450-9E77-17C5F26BD33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7"/>
    <p:restoredTop sz="91415"/>
  </p:normalViewPr>
  <p:slideViewPr>
    <p:cSldViewPr snapToGrid="0" snapToObjects="1">
      <p:cViewPr varScale="1">
        <p:scale>
          <a:sx n="78" d="100"/>
          <a:sy n="78" d="100"/>
        </p:scale>
        <p:origin x="176" y="10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" name="Google Shape;233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5" name="Google Shape;233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6" name="Google Shape;2516;gb1c2217c3f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7" name="Google Shape;2517;gb1c2217c3f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8" name="Google Shape;2398;gb1c2217c3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9" name="Google Shape;2399;gb1c2217c3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2" name="Google Shape;2382;gb1c2217c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3" name="Google Shape;2383;gb1c2217c3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2" name="Google Shape;2382;gb1c2217c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3" name="Google Shape;2383;gb1c2217c3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5008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2" name="Google Shape;2382;gb1c2217c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3" name="Google Shape;2383;gb1c2217c3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0666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2" name="Google Shape;2382;gb1c2217c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3" name="Google Shape;2383;gb1c2217c3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4640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2" name="Google Shape;2382;gb1c2217c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3" name="Google Shape;2383;gb1c2217c3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4813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2" name="Google Shape;2382;gb1c2217c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3" name="Google Shape;2383;gb1c2217c3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3148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2" name="Google Shape;2382;gb1c2217c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3" name="Google Shape;2383;gb1c2217c3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7037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2" name="Google Shape;2382;gb1c2217c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3" name="Google Shape;2383;gb1c2217c3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4359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8002" y="-81844"/>
            <a:ext cx="9214912" cy="5424150"/>
            <a:chOff x="8002" y="-81844"/>
            <a:chExt cx="9214912" cy="5424150"/>
          </a:xfrm>
        </p:grpSpPr>
        <p:grpSp>
          <p:nvGrpSpPr>
            <p:cNvPr id="10" name="Google Shape;10;p2"/>
            <p:cNvGrpSpPr/>
            <p:nvPr/>
          </p:nvGrpSpPr>
          <p:grpSpPr>
            <a:xfrm flipH="1">
              <a:off x="7174691" y="4561475"/>
              <a:ext cx="395297" cy="690764"/>
              <a:chOff x="121700" y="4799092"/>
              <a:chExt cx="345057" cy="602971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121700" y="4799092"/>
                <a:ext cx="345057" cy="601796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7880" extrusionOk="0">
                    <a:moveTo>
                      <a:pt x="3621" y="0"/>
                    </a:moveTo>
                    <a:cubicBezTo>
                      <a:pt x="3453" y="0"/>
                      <a:pt x="3282" y="26"/>
                      <a:pt x="3108" y="79"/>
                    </a:cubicBezTo>
                    <a:cubicBezTo>
                      <a:pt x="0" y="1032"/>
                      <a:pt x="5144" y="13200"/>
                      <a:pt x="6775" y="16855"/>
                    </a:cubicBezTo>
                    <a:cubicBezTo>
                      <a:pt x="7049" y="17474"/>
                      <a:pt x="7668" y="17879"/>
                      <a:pt x="8359" y="17879"/>
                    </a:cubicBezTo>
                    <a:cubicBezTo>
                      <a:pt x="9430" y="17879"/>
                      <a:pt x="10252" y="16915"/>
                      <a:pt x="10073" y="15855"/>
                    </a:cubicBezTo>
                    <a:cubicBezTo>
                      <a:pt x="9312" y="11174"/>
                      <a:pt x="7120" y="0"/>
                      <a:pt x="36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273187" y="4899524"/>
                <a:ext cx="147083" cy="502540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14931" extrusionOk="0">
                    <a:moveTo>
                      <a:pt x="286" y="0"/>
                    </a:moveTo>
                    <a:lnTo>
                      <a:pt x="0" y="84"/>
                    </a:lnTo>
                    <a:lnTo>
                      <a:pt x="4084" y="14931"/>
                    </a:lnTo>
                    <a:lnTo>
                      <a:pt x="4370" y="14847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" name="Google Shape;13;p2"/>
            <p:cNvSpPr/>
            <p:nvPr/>
          </p:nvSpPr>
          <p:spPr>
            <a:xfrm>
              <a:off x="7567672" y="4514815"/>
              <a:ext cx="237484" cy="577277"/>
            </a:xfrm>
            <a:custGeom>
              <a:avLst/>
              <a:gdLst/>
              <a:ahLst/>
              <a:cxnLst/>
              <a:rect l="l" t="t" r="r" b="b"/>
              <a:pathLst>
                <a:path w="12514" h="30419" extrusionOk="0">
                  <a:moveTo>
                    <a:pt x="9650" y="1"/>
                  </a:moveTo>
                  <a:cubicBezTo>
                    <a:pt x="8564" y="1"/>
                    <a:pt x="7406" y="560"/>
                    <a:pt x="6549" y="1308"/>
                  </a:cubicBezTo>
                  <a:cubicBezTo>
                    <a:pt x="5203" y="2487"/>
                    <a:pt x="4584" y="5035"/>
                    <a:pt x="4406" y="6297"/>
                  </a:cubicBezTo>
                  <a:cubicBezTo>
                    <a:pt x="4358" y="6642"/>
                    <a:pt x="4322" y="6987"/>
                    <a:pt x="4287" y="7321"/>
                  </a:cubicBezTo>
                  <a:cubicBezTo>
                    <a:pt x="4096" y="9500"/>
                    <a:pt x="4156" y="11738"/>
                    <a:pt x="3525" y="13833"/>
                  </a:cubicBezTo>
                  <a:cubicBezTo>
                    <a:pt x="3048" y="15405"/>
                    <a:pt x="2203" y="16858"/>
                    <a:pt x="1500" y="18346"/>
                  </a:cubicBezTo>
                  <a:cubicBezTo>
                    <a:pt x="1905" y="18501"/>
                    <a:pt x="2227" y="18798"/>
                    <a:pt x="2429" y="19191"/>
                  </a:cubicBezTo>
                  <a:cubicBezTo>
                    <a:pt x="2739" y="19870"/>
                    <a:pt x="2596" y="20680"/>
                    <a:pt x="2060" y="21203"/>
                  </a:cubicBezTo>
                  <a:cubicBezTo>
                    <a:pt x="1719" y="21508"/>
                    <a:pt x="1286" y="21676"/>
                    <a:pt x="842" y="21676"/>
                  </a:cubicBezTo>
                  <a:cubicBezTo>
                    <a:pt x="712" y="21676"/>
                    <a:pt x="582" y="21662"/>
                    <a:pt x="453" y="21632"/>
                  </a:cubicBezTo>
                  <a:lnTo>
                    <a:pt x="453" y="21632"/>
                  </a:lnTo>
                  <a:cubicBezTo>
                    <a:pt x="0" y="24966"/>
                    <a:pt x="1548" y="28538"/>
                    <a:pt x="4358" y="30419"/>
                  </a:cubicBezTo>
                  <a:lnTo>
                    <a:pt x="4394" y="30383"/>
                  </a:lnTo>
                  <a:cubicBezTo>
                    <a:pt x="6763" y="29085"/>
                    <a:pt x="9204" y="26883"/>
                    <a:pt x="10561" y="24371"/>
                  </a:cubicBezTo>
                  <a:cubicBezTo>
                    <a:pt x="11014" y="23406"/>
                    <a:pt x="11395" y="22370"/>
                    <a:pt x="11502" y="21775"/>
                  </a:cubicBezTo>
                  <a:cubicBezTo>
                    <a:pt x="11621" y="21168"/>
                    <a:pt x="11657" y="20561"/>
                    <a:pt x="11609" y="19953"/>
                  </a:cubicBezTo>
                  <a:cubicBezTo>
                    <a:pt x="11442" y="17965"/>
                    <a:pt x="10752" y="16060"/>
                    <a:pt x="10692" y="14072"/>
                  </a:cubicBezTo>
                  <a:cubicBezTo>
                    <a:pt x="10609" y="11452"/>
                    <a:pt x="11645" y="8940"/>
                    <a:pt x="12192" y="6380"/>
                  </a:cubicBezTo>
                  <a:cubicBezTo>
                    <a:pt x="12014" y="6356"/>
                    <a:pt x="11847" y="6309"/>
                    <a:pt x="11680" y="6225"/>
                  </a:cubicBezTo>
                  <a:cubicBezTo>
                    <a:pt x="10430" y="5571"/>
                    <a:pt x="10835" y="3713"/>
                    <a:pt x="12180" y="3487"/>
                  </a:cubicBezTo>
                  <a:cubicBezTo>
                    <a:pt x="12243" y="3473"/>
                    <a:pt x="12310" y="3467"/>
                    <a:pt x="12376" y="3467"/>
                  </a:cubicBezTo>
                  <a:cubicBezTo>
                    <a:pt x="12423" y="3467"/>
                    <a:pt x="12469" y="3470"/>
                    <a:pt x="12514" y="3475"/>
                  </a:cubicBezTo>
                  <a:cubicBezTo>
                    <a:pt x="12466" y="2332"/>
                    <a:pt x="12133" y="1201"/>
                    <a:pt x="11252" y="522"/>
                  </a:cubicBezTo>
                  <a:cubicBezTo>
                    <a:pt x="10775" y="156"/>
                    <a:pt x="10222" y="1"/>
                    <a:pt x="96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623924" y="4642900"/>
              <a:ext cx="97867" cy="600372"/>
            </a:xfrm>
            <a:custGeom>
              <a:avLst/>
              <a:gdLst/>
              <a:ahLst/>
              <a:cxnLst/>
              <a:rect l="l" t="t" r="r" b="b"/>
              <a:pathLst>
                <a:path w="5157" h="31636" extrusionOk="0">
                  <a:moveTo>
                    <a:pt x="4871" y="0"/>
                  </a:moveTo>
                  <a:lnTo>
                    <a:pt x="1" y="31588"/>
                  </a:lnTo>
                  <a:lnTo>
                    <a:pt x="299" y="31635"/>
                  </a:lnTo>
                  <a:lnTo>
                    <a:pt x="5156" y="36"/>
                  </a:lnTo>
                  <a:lnTo>
                    <a:pt x="48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" name="Google Shape;15;p2"/>
            <p:cNvGrpSpPr/>
            <p:nvPr/>
          </p:nvGrpSpPr>
          <p:grpSpPr>
            <a:xfrm flipH="1">
              <a:off x="6605712" y="4486756"/>
              <a:ext cx="529992" cy="761573"/>
              <a:chOff x="1736525" y="3674700"/>
              <a:chExt cx="415550" cy="597125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1736525" y="3674700"/>
                <a:ext cx="352600" cy="590750"/>
              </a:xfrm>
              <a:custGeom>
                <a:avLst/>
                <a:gdLst/>
                <a:ahLst/>
                <a:cxnLst/>
                <a:rect l="l" t="t" r="r" b="b"/>
                <a:pathLst>
                  <a:path w="14104" h="23630" extrusionOk="0">
                    <a:moveTo>
                      <a:pt x="6481" y="1"/>
                    </a:moveTo>
                    <a:cubicBezTo>
                      <a:pt x="6263" y="1"/>
                      <a:pt x="6040" y="31"/>
                      <a:pt x="5810" y="95"/>
                    </a:cubicBezTo>
                    <a:cubicBezTo>
                      <a:pt x="0" y="1703"/>
                      <a:pt x="8299" y="18490"/>
                      <a:pt x="10442" y="22610"/>
                    </a:cubicBezTo>
                    <a:cubicBezTo>
                      <a:pt x="10728" y="23181"/>
                      <a:pt x="11299" y="23562"/>
                      <a:pt x="11942" y="23622"/>
                    </a:cubicBezTo>
                    <a:lnTo>
                      <a:pt x="11930" y="23622"/>
                    </a:lnTo>
                    <a:cubicBezTo>
                      <a:pt x="11990" y="23627"/>
                      <a:pt x="12049" y="23630"/>
                      <a:pt x="12107" y="23630"/>
                    </a:cubicBezTo>
                    <a:cubicBezTo>
                      <a:pt x="13217" y="23630"/>
                      <a:pt x="14103" y="22682"/>
                      <a:pt x="13990" y="21562"/>
                    </a:cubicBezTo>
                    <a:cubicBezTo>
                      <a:pt x="13397" y="15600"/>
                      <a:pt x="11385" y="1"/>
                      <a:pt x="648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1908250" y="3765775"/>
                <a:ext cx="143500" cy="458125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18325" extrusionOk="0">
                    <a:moveTo>
                      <a:pt x="287" y="0"/>
                    </a:moveTo>
                    <a:lnTo>
                      <a:pt x="1" y="84"/>
                    </a:lnTo>
                    <a:lnTo>
                      <a:pt x="5454" y="18324"/>
                    </a:lnTo>
                    <a:lnTo>
                      <a:pt x="5740" y="18241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1954400" y="3814000"/>
                <a:ext cx="197675" cy="457825"/>
              </a:xfrm>
              <a:custGeom>
                <a:avLst/>
                <a:gdLst/>
                <a:ahLst/>
                <a:cxnLst/>
                <a:rect l="l" t="t" r="r" b="b"/>
                <a:pathLst>
                  <a:path w="7907" h="18313" extrusionOk="0">
                    <a:moveTo>
                      <a:pt x="6906" y="0"/>
                    </a:moveTo>
                    <a:cubicBezTo>
                      <a:pt x="2798" y="3179"/>
                      <a:pt x="381" y="10037"/>
                      <a:pt x="72" y="15716"/>
                    </a:cubicBezTo>
                    <a:cubicBezTo>
                      <a:pt x="1" y="17126"/>
                      <a:pt x="1120" y="18312"/>
                      <a:pt x="2539" y="18312"/>
                    </a:cubicBezTo>
                    <a:cubicBezTo>
                      <a:pt x="2546" y="18312"/>
                      <a:pt x="2553" y="18312"/>
                      <a:pt x="2560" y="18312"/>
                    </a:cubicBezTo>
                    <a:cubicBezTo>
                      <a:pt x="3572" y="18312"/>
                      <a:pt x="4489" y="17693"/>
                      <a:pt x="4870" y="16752"/>
                    </a:cubicBezTo>
                    <a:cubicBezTo>
                      <a:pt x="5906" y="14169"/>
                      <a:pt x="7228" y="9870"/>
                      <a:pt x="7513" y="8346"/>
                    </a:cubicBezTo>
                    <a:lnTo>
                      <a:pt x="7513" y="8346"/>
                    </a:lnTo>
                    <a:lnTo>
                      <a:pt x="5489" y="8954"/>
                    </a:lnTo>
                    <a:lnTo>
                      <a:pt x="5489" y="8954"/>
                    </a:lnTo>
                    <a:lnTo>
                      <a:pt x="7763" y="6334"/>
                    </a:lnTo>
                    <a:cubicBezTo>
                      <a:pt x="7906" y="4179"/>
                      <a:pt x="7609" y="2036"/>
                      <a:pt x="69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2002325" y="3913400"/>
                <a:ext cx="91700" cy="329550"/>
              </a:xfrm>
              <a:custGeom>
                <a:avLst/>
                <a:gdLst/>
                <a:ahLst/>
                <a:cxnLst/>
                <a:rect l="l" t="t" r="r" b="b"/>
                <a:pathLst>
                  <a:path w="3668" h="13182" extrusionOk="0">
                    <a:moveTo>
                      <a:pt x="3406" y="1"/>
                    </a:moveTo>
                    <a:cubicBezTo>
                      <a:pt x="1846" y="3454"/>
                      <a:pt x="393" y="9597"/>
                      <a:pt x="0" y="13157"/>
                    </a:cubicBezTo>
                    <a:lnTo>
                      <a:pt x="298" y="13181"/>
                    </a:lnTo>
                    <a:cubicBezTo>
                      <a:pt x="679" y="9645"/>
                      <a:pt x="2132" y="3549"/>
                      <a:pt x="3667" y="120"/>
                    </a:cubicBezTo>
                    <a:lnTo>
                      <a:pt x="340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" name="Google Shape;20;p2"/>
            <p:cNvSpPr/>
            <p:nvPr/>
          </p:nvSpPr>
          <p:spPr>
            <a:xfrm flipH="1">
              <a:off x="5318027" y="4128346"/>
              <a:ext cx="815545" cy="1213960"/>
            </a:xfrm>
            <a:custGeom>
              <a:avLst/>
              <a:gdLst/>
              <a:ahLst/>
              <a:cxnLst/>
              <a:rect l="l" t="t" r="r" b="b"/>
              <a:pathLst>
                <a:path w="26408" h="39309" extrusionOk="0">
                  <a:moveTo>
                    <a:pt x="5263" y="0"/>
                  </a:moveTo>
                  <a:lnTo>
                    <a:pt x="5263" y="0"/>
                  </a:lnTo>
                  <a:cubicBezTo>
                    <a:pt x="3180" y="977"/>
                    <a:pt x="1561" y="2739"/>
                    <a:pt x="763" y="4906"/>
                  </a:cubicBezTo>
                  <a:cubicBezTo>
                    <a:pt x="1" y="7084"/>
                    <a:pt x="120" y="9490"/>
                    <a:pt x="1096" y="11585"/>
                  </a:cubicBezTo>
                  <a:cubicBezTo>
                    <a:pt x="1906" y="13311"/>
                    <a:pt x="3251" y="14716"/>
                    <a:pt x="4430" y="16217"/>
                  </a:cubicBezTo>
                  <a:cubicBezTo>
                    <a:pt x="5609" y="17705"/>
                    <a:pt x="6668" y="19407"/>
                    <a:pt x="6752" y="21324"/>
                  </a:cubicBezTo>
                  <a:cubicBezTo>
                    <a:pt x="6847" y="23253"/>
                    <a:pt x="5930" y="25051"/>
                    <a:pt x="5252" y="26849"/>
                  </a:cubicBezTo>
                  <a:cubicBezTo>
                    <a:pt x="4716" y="28325"/>
                    <a:pt x="4418" y="29861"/>
                    <a:pt x="4347" y="31421"/>
                  </a:cubicBezTo>
                  <a:cubicBezTo>
                    <a:pt x="4180" y="35374"/>
                    <a:pt x="7288" y="38695"/>
                    <a:pt x="11240" y="38886"/>
                  </a:cubicBezTo>
                  <a:lnTo>
                    <a:pt x="20039" y="39303"/>
                  </a:lnTo>
                  <a:cubicBezTo>
                    <a:pt x="20124" y="39306"/>
                    <a:pt x="20208" y="39308"/>
                    <a:pt x="20291" y="39308"/>
                  </a:cubicBezTo>
                  <a:cubicBezTo>
                    <a:pt x="23709" y="39308"/>
                    <a:pt x="26408" y="36254"/>
                    <a:pt x="25861" y="32838"/>
                  </a:cubicBezTo>
                  <a:cubicBezTo>
                    <a:pt x="25397" y="29944"/>
                    <a:pt x="23671" y="28408"/>
                    <a:pt x="22563" y="27420"/>
                  </a:cubicBezTo>
                  <a:cubicBezTo>
                    <a:pt x="20789" y="25837"/>
                    <a:pt x="18694" y="24384"/>
                    <a:pt x="17932" y="22146"/>
                  </a:cubicBezTo>
                  <a:cubicBezTo>
                    <a:pt x="16646" y="18383"/>
                    <a:pt x="19634" y="13883"/>
                    <a:pt x="17670" y="10430"/>
                  </a:cubicBezTo>
                  <a:cubicBezTo>
                    <a:pt x="16729" y="8763"/>
                    <a:pt x="14860" y="7858"/>
                    <a:pt x="13038" y="7263"/>
                  </a:cubicBezTo>
                  <a:cubicBezTo>
                    <a:pt x="12372" y="7037"/>
                    <a:pt x="11693" y="6846"/>
                    <a:pt x="11014" y="6632"/>
                  </a:cubicBezTo>
                  <a:lnTo>
                    <a:pt x="9574" y="10132"/>
                  </a:lnTo>
                  <a:lnTo>
                    <a:pt x="9788" y="6215"/>
                  </a:lnTo>
                  <a:cubicBezTo>
                    <a:pt x="9062" y="5941"/>
                    <a:pt x="8371" y="5596"/>
                    <a:pt x="7728" y="5156"/>
                  </a:cubicBezTo>
                  <a:cubicBezTo>
                    <a:pt x="6156" y="4060"/>
                    <a:pt x="4609" y="1798"/>
                    <a:pt x="52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flipH="1">
              <a:off x="5650755" y="4434642"/>
              <a:ext cx="280568" cy="721446"/>
            </a:xfrm>
            <a:custGeom>
              <a:avLst/>
              <a:gdLst/>
              <a:ahLst/>
              <a:cxnLst/>
              <a:rect l="l" t="t" r="r" b="b"/>
              <a:pathLst>
                <a:path w="9085" h="23361" extrusionOk="0">
                  <a:moveTo>
                    <a:pt x="191" y="0"/>
                  </a:moveTo>
                  <a:lnTo>
                    <a:pt x="0" y="226"/>
                  </a:lnTo>
                  <a:lnTo>
                    <a:pt x="155" y="345"/>
                  </a:lnTo>
                  <a:cubicBezTo>
                    <a:pt x="1715" y="1607"/>
                    <a:pt x="3203" y="2798"/>
                    <a:pt x="4168" y="4584"/>
                  </a:cubicBezTo>
                  <a:cubicBezTo>
                    <a:pt x="5203" y="6477"/>
                    <a:pt x="5132" y="8727"/>
                    <a:pt x="5049" y="10918"/>
                  </a:cubicBezTo>
                  <a:cubicBezTo>
                    <a:pt x="4977" y="13049"/>
                    <a:pt x="4906" y="15264"/>
                    <a:pt x="5858" y="17193"/>
                  </a:cubicBezTo>
                  <a:cubicBezTo>
                    <a:pt x="6192" y="17824"/>
                    <a:pt x="6585" y="18443"/>
                    <a:pt x="7013" y="19014"/>
                  </a:cubicBezTo>
                  <a:cubicBezTo>
                    <a:pt x="7275" y="19372"/>
                    <a:pt x="7537" y="19741"/>
                    <a:pt x="7775" y="20110"/>
                  </a:cubicBezTo>
                  <a:cubicBezTo>
                    <a:pt x="8513" y="21288"/>
                    <a:pt x="8775" y="22360"/>
                    <a:pt x="8561" y="23289"/>
                  </a:cubicBezTo>
                  <a:lnTo>
                    <a:pt x="8847" y="23360"/>
                  </a:lnTo>
                  <a:cubicBezTo>
                    <a:pt x="9085" y="22348"/>
                    <a:pt x="8811" y="21205"/>
                    <a:pt x="8025" y="19955"/>
                  </a:cubicBezTo>
                  <a:cubicBezTo>
                    <a:pt x="7787" y="19574"/>
                    <a:pt x="7513" y="19205"/>
                    <a:pt x="7263" y="18848"/>
                  </a:cubicBezTo>
                  <a:cubicBezTo>
                    <a:pt x="6835" y="18276"/>
                    <a:pt x="6454" y="17681"/>
                    <a:pt x="6120" y="17062"/>
                  </a:cubicBezTo>
                  <a:cubicBezTo>
                    <a:pt x="5203" y="15204"/>
                    <a:pt x="5287" y="13026"/>
                    <a:pt x="5346" y="10918"/>
                  </a:cubicBezTo>
                  <a:cubicBezTo>
                    <a:pt x="5430" y="8704"/>
                    <a:pt x="5501" y="6406"/>
                    <a:pt x="4429" y="4441"/>
                  </a:cubicBezTo>
                  <a:cubicBezTo>
                    <a:pt x="3429" y="2608"/>
                    <a:pt x="1929" y="1405"/>
                    <a:pt x="334" y="119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" name="Google Shape;22;p2"/>
            <p:cNvGrpSpPr/>
            <p:nvPr/>
          </p:nvGrpSpPr>
          <p:grpSpPr>
            <a:xfrm flipH="1">
              <a:off x="5959476" y="4433356"/>
              <a:ext cx="459821" cy="799447"/>
              <a:chOff x="3031519" y="4531336"/>
              <a:chExt cx="399775" cy="695050"/>
            </a:xfrm>
          </p:grpSpPr>
          <p:sp>
            <p:nvSpPr>
              <p:cNvPr id="23" name="Google Shape;23;p2"/>
              <p:cNvSpPr/>
              <p:nvPr/>
            </p:nvSpPr>
            <p:spPr>
              <a:xfrm flipH="1">
                <a:off x="3171419" y="4531336"/>
                <a:ext cx="259875" cy="694450"/>
              </a:xfrm>
              <a:custGeom>
                <a:avLst/>
                <a:gdLst/>
                <a:ahLst/>
                <a:cxnLst/>
                <a:rect l="l" t="t" r="r" b="b"/>
                <a:pathLst>
                  <a:path w="10395" h="27778" extrusionOk="0">
                    <a:moveTo>
                      <a:pt x="6383" y="0"/>
                    </a:moveTo>
                    <a:cubicBezTo>
                      <a:pt x="4299" y="2251"/>
                      <a:pt x="2668" y="4882"/>
                      <a:pt x="1584" y="7739"/>
                    </a:cubicBezTo>
                    <a:lnTo>
                      <a:pt x="3323" y="10966"/>
                    </a:lnTo>
                    <a:lnTo>
                      <a:pt x="953" y="9633"/>
                    </a:lnTo>
                    <a:cubicBezTo>
                      <a:pt x="691" y="10525"/>
                      <a:pt x="477" y="11430"/>
                      <a:pt x="334" y="12359"/>
                    </a:cubicBezTo>
                    <a:cubicBezTo>
                      <a:pt x="132" y="13585"/>
                      <a:pt x="13" y="14836"/>
                      <a:pt x="1" y="16086"/>
                    </a:cubicBezTo>
                    <a:lnTo>
                      <a:pt x="2430" y="19027"/>
                    </a:lnTo>
                    <a:lnTo>
                      <a:pt x="84" y="18253"/>
                    </a:lnTo>
                    <a:lnTo>
                      <a:pt x="84" y="18253"/>
                    </a:lnTo>
                    <a:cubicBezTo>
                      <a:pt x="287" y="20324"/>
                      <a:pt x="632" y="22372"/>
                      <a:pt x="1108" y="24396"/>
                    </a:cubicBezTo>
                    <a:cubicBezTo>
                      <a:pt x="1596" y="26385"/>
                      <a:pt x="3370" y="27778"/>
                      <a:pt x="5406" y="27778"/>
                    </a:cubicBezTo>
                    <a:cubicBezTo>
                      <a:pt x="7716" y="27778"/>
                      <a:pt x="9645" y="25992"/>
                      <a:pt x="9823" y="23694"/>
                    </a:cubicBezTo>
                    <a:cubicBezTo>
                      <a:pt x="10395" y="16038"/>
                      <a:pt x="9181" y="6001"/>
                      <a:pt x="63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 flipH="1">
                <a:off x="3278269" y="4636111"/>
                <a:ext cx="43175" cy="59027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23611" extrusionOk="0">
                    <a:moveTo>
                      <a:pt x="1024" y="0"/>
                    </a:moveTo>
                    <a:lnTo>
                      <a:pt x="1024" y="0"/>
                    </a:lnTo>
                    <a:cubicBezTo>
                      <a:pt x="0" y="6715"/>
                      <a:pt x="262" y="16848"/>
                      <a:pt x="1429" y="23610"/>
                    </a:cubicBezTo>
                    <a:lnTo>
                      <a:pt x="1727" y="23563"/>
                    </a:lnTo>
                    <a:cubicBezTo>
                      <a:pt x="560" y="16824"/>
                      <a:pt x="298" y="6727"/>
                      <a:pt x="1322" y="48"/>
                    </a:cubicBezTo>
                    <a:lnTo>
                      <a:pt x="102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 flipH="1">
                <a:off x="3031519" y="4667661"/>
                <a:ext cx="232175" cy="558125"/>
              </a:xfrm>
              <a:custGeom>
                <a:avLst/>
                <a:gdLst/>
                <a:ahLst/>
                <a:cxnLst/>
                <a:rect l="l" t="t" r="r" b="b"/>
                <a:pathLst>
                  <a:path w="9287" h="22325" extrusionOk="0">
                    <a:moveTo>
                      <a:pt x="8108" y="0"/>
                    </a:moveTo>
                    <a:cubicBezTo>
                      <a:pt x="3262" y="3775"/>
                      <a:pt x="441" y="12407"/>
                      <a:pt x="83" y="19253"/>
                    </a:cubicBezTo>
                    <a:cubicBezTo>
                      <a:pt x="0" y="20920"/>
                      <a:pt x="1334" y="22325"/>
                      <a:pt x="3000" y="22325"/>
                    </a:cubicBezTo>
                    <a:cubicBezTo>
                      <a:pt x="4215" y="22325"/>
                      <a:pt x="5298" y="21575"/>
                      <a:pt x="5727" y="20443"/>
                    </a:cubicBezTo>
                    <a:cubicBezTo>
                      <a:pt x="6941" y="17229"/>
                      <a:pt x="8489" y="11669"/>
                      <a:pt x="8834" y="9859"/>
                    </a:cubicBezTo>
                    <a:lnTo>
                      <a:pt x="8834" y="9859"/>
                    </a:lnTo>
                    <a:lnTo>
                      <a:pt x="6453" y="10573"/>
                    </a:lnTo>
                    <a:lnTo>
                      <a:pt x="9132" y="7478"/>
                    </a:lnTo>
                    <a:cubicBezTo>
                      <a:pt x="9287" y="4942"/>
                      <a:pt x="8942" y="2406"/>
                      <a:pt x="8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 flipH="1">
                <a:off x="3100269" y="4785236"/>
                <a:ext cx="103000" cy="440850"/>
              </a:xfrm>
              <a:custGeom>
                <a:avLst/>
                <a:gdLst/>
                <a:ahLst/>
                <a:cxnLst/>
                <a:rect l="l" t="t" r="r" b="b"/>
                <a:pathLst>
                  <a:path w="4120" h="17634" extrusionOk="0">
                    <a:moveTo>
                      <a:pt x="3846" y="0"/>
                    </a:moveTo>
                    <a:cubicBezTo>
                      <a:pt x="2012" y="4084"/>
                      <a:pt x="464" y="13407"/>
                      <a:pt x="0" y="17610"/>
                    </a:cubicBezTo>
                    <a:lnTo>
                      <a:pt x="298" y="17634"/>
                    </a:lnTo>
                    <a:cubicBezTo>
                      <a:pt x="750" y="13466"/>
                      <a:pt x="2298" y="4179"/>
                      <a:pt x="4120" y="119"/>
                    </a:cubicBezTo>
                    <a:lnTo>
                      <a:pt x="384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" name="Google Shape;27;p2"/>
            <p:cNvGrpSpPr/>
            <p:nvPr/>
          </p:nvGrpSpPr>
          <p:grpSpPr>
            <a:xfrm flipH="1">
              <a:off x="6892268" y="4690565"/>
              <a:ext cx="263203" cy="559317"/>
              <a:chOff x="3816125" y="3120150"/>
              <a:chExt cx="295700" cy="628375"/>
            </a:xfrm>
          </p:grpSpPr>
          <p:sp>
            <p:nvSpPr>
              <p:cNvPr id="28" name="Google Shape;28;p2"/>
              <p:cNvSpPr/>
              <p:nvPr/>
            </p:nvSpPr>
            <p:spPr>
              <a:xfrm>
                <a:off x="3851075" y="3231775"/>
                <a:ext cx="225625" cy="516750"/>
              </a:xfrm>
              <a:custGeom>
                <a:avLst/>
                <a:gdLst/>
                <a:ahLst/>
                <a:cxnLst/>
                <a:rect l="l" t="t" r="r" b="b"/>
                <a:pathLst>
                  <a:path w="9025" h="20670" extrusionOk="0">
                    <a:moveTo>
                      <a:pt x="4560" y="1"/>
                    </a:moveTo>
                    <a:lnTo>
                      <a:pt x="4263" y="60"/>
                    </a:lnTo>
                    <a:lnTo>
                      <a:pt x="6608" y="10859"/>
                    </a:lnTo>
                    <a:cubicBezTo>
                      <a:pt x="6227" y="10204"/>
                      <a:pt x="5322" y="9847"/>
                      <a:pt x="4596" y="9657"/>
                    </a:cubicBezTo>
                    <a:cubicBezTo>
                      <a:pt x="3647" y="9398"/>
                      <a:pt x="2665" y="9305"/>
                      <a:pt x="1679" y="9305"/>
                    </a:cubicBezTo>
                    <a:cubicBezTo>
                      <a:pt x="1119" y="9305"/>
                      <a:pt x="557" y="9335"/>
                      <a:pt x="0" y="9383"/>
                    </a:cubicBezTo>
                    <a:cubicBezTo>
                      <a:pt x="1140" y="10670"/>
                      <a:pt x="2755" y="11365"/>
                      <a:pt x="4408" y="11365"/>
                    </a:cubicBezTo>
                    <a:cubicBezTo>
                      <a:pt x="5155" y="11365"/>
                      <a:pt x="5909" y="11223"/>
                      <a:pt x="6632" y="10930"/>
                    </a:cubicBezTo>
                    <a:lnTo>
                      <a:pt x="8739" y="20670"/>
                    </a:lnTo>
                    <a:lnTo>
                      <a:pt x="9025" y="20610"/>
                    </a:lnTo>
                    <a:lnTo>
                      <a:pt x="456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3816125" y="3120150"/>
                <a:ext cx="295700" cy="274050"/>
              </a:xfrm>
              <a:custGeom>
                <a:avLst/>
                <a:gdLst/>
                <a:ahLst/>
                <a:cxnLst/>
                <a:rect l="l" t="t" r="r" b="b"/>
                <a:pathLst>
                  <a:path w="11828" h="10962" extrusionOk="0">
                    <a:moveTo>
                      <a:pt x="7503" y="0"/>
                    </a:moveTo>
                    <a:cubicBezTo>
                      <a:pt x="7443" y="0"/>
                      <a:pt x="7372" y="20"/>
                      <a:pt x="7292" y="60"/>
                    </a:cubicBezTo>
                    <a:cubicBezTo>
                      <a:pt x="6030" y="703"/>
                      <a:pt x="5780" y="3596"/>
                      <a:pt x="5780" y="3596"/>
                    </a:cubicBezTo>
                    <a:cubicBezTo>
                      <a:pt x="5780" y="3596"/>
                      <a:pt x="4009" y="676"/>
                      <a:pt x="3049" y="676"/>
                    </a:cubicBezTo>
                    <a:cubicBezTo>
                      <a:pt x="2912" y="676"/>
                      <a:pt x="2792" y="735"/>
                      <a:pt x="2696" y="870"/>
                    </a:cubicBezTo>
                    <a:cubicBezTo>
                      <a:pt x="1922" y="1953"/>
                      <a:pt x="4196" y="4466"/>
                      <a:pt x="4196" y="4466"/>
                    </a:cubicBezTo>
                    <a:cubicBezTo>
                      <a:pt x="4196" y="4466"/>
                      <a:pt x="4081" y="4463"/>
                      <a:pt x="3890" y="4463"/>
                    </a:cubicBezTo>
                    <a:cubicBezTo>
                      <a:pt x="2924" y="4463"/>
                      <a:pt x="1" y="4529"/>
                      <a:pt x="100" y="5335"/>
                    </a:cubicBezTo>
                    <a:cubicBezTo>
                      <a:pt x="219" y="6299"/>
                      <a:pt x="4172" y="6371"/>
                      <a:pt x="4172" y="6371"/>
                    </a:cubicBezTo>
                    <a:cubicBezTo>
                      <a:pt x="4172" y="6371"/>
                      <a:pt x="1529" y="8930"/>
                      <a:pt x="2410" y="9871"/>
                    </a:cubicBezTo>
                    <a:cubicBezTo>
                      <a:pt x="2517" y="9982"/>
                      <a:pt x="2644" y="10031"/>
                      <a:pt x="2785" y="10031"/>
                    </a:cubicBezTo>
                    <a:cubicBezTo>
                      <a:pt x="3819" y="10031"/>
                      <a:pt x="5589" y="7395"/>
                      <a:pt x="5589" y="7395"/>
                    </a:cubicBezTo>
                    <a:cubicBezTo>
                      <a:pt x="5589" y="7395"/>
                      <a:pt x="6665" y="10962"/>
                      <a:pt x="7699" y="10962"/>
                    </a:cubicBezTo>
                    <a:cubicBezTo>
                      <a:pt x="7742" y="10962"/>
                      <a:pt x="7785" y="10955"/>
                      <a:pt x="7827" y="10943"/>
                    </a:cubicBezTo>
                    <a:cubicBezTo>
                      <a:pt x="8899" y="10609"/>
                      <a:pt x="7006" y="6823"/>
                      <a:pt x="7006" y="6823"/>
                    </a:cubicBezTo>
                    <a:lnTo>
                      <a:pt x="7006" y="6823"/>
                    </a:lnTo>
                    <a:cubicBezTo>
                      <a:pt x="7006" y="6823"/>
                      <a:pt x="9393" y="8627"/>
                      <a:pt x="10521" y="8627"/>
                    </a:cubicBezTo>
                    <a:cubicBezTo>
                      <a:pt x="10780" y="8627"/>
                      <a:pt x="10972" y="8533"/>
                      <a:pt x="11054" y="8299"/>
                    </a:cubicBezTo>
                    <a:cubicBezTo>
                      <a:pt x="11506" y="7049"/>
                      <a:pt x="7637" y="5740"/>
                      <a:pt x="7637" y="5740"/>
                    </a:cubicBezTo>
                    <a:cubicBezTo>
                      <a:pt x="7637" y="5740"/>
                      <a:pt x="11828" y="3704"/>
                      <a:pt x="11102" y="2692"/>
                    </a:cubicBezTo>
                    <a:cubicBezTo>
                      <a:pt x="10977" y="2521"/>
                      <a:pt x="10783" y="2449"/>
                      <a:pt x="10548" y="2449"/>
                    </a:cubicBezTo>
                    <a:cubicBezTo>
                      <a:pt x="9391" y="2449"/>
                      <a:pt x="7220" y="4168"/>
                      <a:pt x="7220" y="4168"/>
                    </a:cubicBezTo>
                    <a:cubicBezTo>
                      <a:pt x="7220" y="4168"/>
                      <a:pt x="8400" y="0"/>
                      <a:pt x="75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" name="Google Shape;30;p2"/>
            <p:cNvGrpSpPr/>
            <p:nvPr/>
          </p:nvGrpSpPr>
          <p:grpSpPr>
            <a:xfrm flipH="1">
              <a:off x="6393713" y="4746603"/>
              <a:ext cx="238535" cy="450559"/>
              <a:chOff x="2272000" y="4262650"/>
              <a:chExt cx="191425" cy="361575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2272000" y="4377750"/>
                <a:ext cx="19142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9859" extrusionOk="0">
                    <a:moveTo>
                      <a:pt x="3632" y="1"/>
                    </a:moveTo>
                    <a:lnTo>
                      <a:pt x="0" y="9776"/>
                    </a:lnTo>
                    <a:lnTo>
                      <a:pt x="227" y="9859"/>
                    </a:lnTo>
                    <a:lnTo>
                      <a:pt x="274" y="9704"/>
                    </a:lnTo>
                    <a:cubicBezTo>
                      <a:pt x="1453" y="9418"/>
                      <a:pt x="4822" y="8549"/>
                      <a:pt x="5418" y="8180"/>
                    </a:cubicBezTo>
                    <a:lnTo>
                      <a:pt x="4715" y="7763"/>
                    </a:lnTo>
                    <a:lnTo>
                      <a:pt x="6049" y="7740"/>
                    </a:lnTo>
                    <a:cubicBezTo>
                      <a:pt x="6704" y="7216"/>
                      <a:pt x="7251" y="6573"/>
                      <a:pt x="7656" y="5847"/>
                    </a:cubicBezTo>
                    <a:cubicBezTo>
                      <a:pt x="7433" y="5807"/>
                      <a:pt x="7202" y="5788"/>
                      <a:pt x="6965" y="5788"/>
                    </a:cubicBezTo>
                    <a:cubicBezTo>
                      <a:pt x="4776" y="5788"/>
                      <a:pt x="2055" y="7379"/>
                      <a:pt x="584" y="8883"/>
                    </a:cubicBezTo>
                    <a:lnTo>
                      <a:pt x="3846" y="72"/>
                    </a:lnTo>
                    <a:lnTo>
                      <a:pt x="363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2291950" y="4262650"/>
                <a:ext cx="161325" cy="144400"/>
              </a:xfrm>
              <a:custGeom>
                <a:avLst/>
                <a:gdLst/>
                <a:ahLst/>
                <a:cxnLst/>
                <a:rect l="l" t="t" r="r" b="b"/>
                <a:pathLst>
                  <a:path w="6453" h="5776" extrusionOk="0">
                    <a:moveTo>
                      <a:pt x="2815" y="0"/>
                    </a:moveTo>
                    <a:cubicBezTo>
                      <a:pt x="2245" y="0"/>
                      <a:pt x="1" y="3764"/>
                      <a:pt x="1786" y="5247"/>
                    </a:cubicBezTo>
                    <a:lnTo>
                      <a:pt x="2239" y="5533"/>
                    </a:lnTo>
                    <a:cubicBezTo>
                      <a:pt x="2567" y="5701"/>
                      <a:pt x="2880" y="5775"/>
                      <a:pt x="3174" y="5775"/>
                    </a:cubicBezTo>
                    <a:cubicBezTo>
                      <a:pt x="5278" y="5775"/>
                      <a:pt x="6453" y="1988"/>
                      <a:pt x="6025" y="1664"/>
                    </a:cubicBezTo>
                    <a:cubicBezTo>
                      <a:pt x="5977" y="1626"/>
                      <a:pt x="5922" y="1609"/>
                      <a:pt x="5863" y="1609"/>
                    </a:cubicBezTo>
                    <a:cubicBezTo>
                      <a:pt x="5316" y="1609"/>
                      <a:pt x="4358" y="3033"/>
                      <a:pt x="4358" y="3033"/>
                    </a:cubicBezTo>
                    <a:cubicBezTo>
                      <a:pt x="4358" y="3033"/>
                      <a:pt x="5203" y="390"/>
                      <a:pt x="4798" y="175"/>
                    </a:cubicBezTo>
                    <a:cubicBezTo>
                      <a:pt x="4781" y="166"/>
                      <a:pt x="4761" y="162"/>
                      <a:pt x="4739" y="162"/>
                    </a:cubicBezTo>
                    <a:cubicBezTo>
                      <a:pt x="4263" y="162"/>
                      <a:pt x="2870" y="2307"/>
                      <a:pt x="2870" y="2307"/>
                    </a:cubicBezTo>
                    <a:cubicBezTo>
                      <a:pt x="2870" y="2307"/>
                      <a:pt x="3346" y="223"/>
                      <a:pt x="2858" y="9"/>
                    </a:cubicBezTo>
                    <a:cubicBezTo>
                      <a:pt x="2845" y="3"/>
                      <a:pt x="2830" y="0"/>
                      <a:pt x="28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" name="Google Shape;33;p2"/>
            <p:cNvGrpSpPr/>
            <p:nvPr/>
          </p:nvGrpSpPr>
          <p:grpSpPr>
            <a:xfrm>
              <a:off x="1827767" y="4468076"/>
              <a:ext cx="524383" cy="753512"/>
              <a:chOff x="1736525" y="3674700"/>
              <a:chExt cx="415550" cy="597125"/>
            </a:xfrm>
          </p:grpSpPr>
          <p:sp>
            <p:nvSpPr>
              <p:cNvPr id="34" name="Google Shape;34;p2"/>
              <p:cNvSpPr/>
              <p:nvPr/>
            </p:nvSpPr>
            <p:spPr>
              <a:xfrm>
                <a:off x="1736525" y="3674700"/>
                <a:ext cx="352600" cy="590750"/>
              </a:xfrm>
              <a:custGeom>
                <a:avLst/>
                <a:gdLst/>
                <a:ahLst/>
                <a:cxnLst/>
                <a:rect l="l" t="t" r="r" b="b"/>
                <a:pathLst>
                  <a:path w="14104" h="23630" extrusionOk="0">
                    <a:moveTo>
                      <a:pt x="6481" y="1"/>
                    </a:moveTo>
                    <a:cubicBezTo>
                      <a:pt x="6263" y="1"/>
                      <a:pt x="6040" y="31"/>
                      <a:pt x="5810" y="95"/>
                    </a:cubicBezTo>
                    <a:cubicBezTo>
                      <a:pt x="0" y="1703"/>
                      <a:pt x="8299" y="18490"/>
                      <a:pt x="10442" y="22610"/>
                    </a:cubicBezTo>
                    <a:cubicBezTo>
                      <a:pt x="10728" y="23181"/>
                      <a:pt x="11299" y="23562"/>
                      <a:pt x="11942" y="23622"/>
                    </a:cubicBezTo>
                    <a:lnTo>
                      <a:pt x="11930" y="23622"/>
                    </a:lnTo>
                    <a:cubicBezTo>
                      <a:pt x="11990" y="23627"/>
                      <a:pt x="12049" y="23630"/>
                      <a:pt x="12107" y="23630"/>
                    </a:cubicBezTo>
                    <a:cubicBezTo>
                      <a:pt x="13217" y="23630"/>
                      <a:pt x="14103" y="22682"/>
                      <a:pt x="13990" y="21562"/>
                    </a:cubicBezTo>
                    <a:cubicBezTo>
                      <a:pt x="13397" y="15600"/>
                      <a:pt x="11385" y="1"/>
                      <a:pt x="648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908250" y="3765775"/>
                <a:ext cx="143500" cy="458125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18325" extrusionOk="0">
                    <a:moveTo>
                      <a:pt x="287" y="0"/>
                    </a:moveTo>
                    <a:lnTo>
                      <a:pt x="1" y="84"/>
                    </a:lnTo>
                    <a:lnTo>
                      <a:pt x="5454" y="18324"/>
                    </a:lnTo>
                    <a:lnTo>
                      <a:pt x="5740" y="18241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954400" y="3814000"/>
                <a:ext cx="197675" cy="457825"/>
              </a:xfrm>
              <a:custGeom>
                <a:avLst/>
                <a:gdLst/>
                <a:ahLst/>
                <a:cxnLst/>
                <a:rect l="l" t="t" r="r" b="b"/>
                <a:pathLst>
                  <a:path w="7907" h="18313" extrusionOk="0">
                    <a:moveTo>
                      <a:pt x="6906" y="0"/>
                    </a:moveTo>
                    <a:cubicBezTo>
                      <a:pt x="2798" y="3179"/>
                      <a:pt x="381" y="10037"/>
                      <a:pt x="72" y="15716"/>
                    </a:cubicBezTo>
                    <a:cubicBezTo>
                      <a:pt x="1" y="17126"/>
                      <a:pt x="1120" y="18312"/>
                      <a:pt x="2539" y="18312"/>
                    </a:cubicBezTo>
                    <a:cubicBezTo>
                      <a:pt x="2546" y="18312"/>
                      <a:pt x="2553" y="18312"/>
                      <a:pt x="2560" y="18312"/>
                    </a:cubicBezTo>
                    <a:cubicBezTo>
                      <a:pt x="3572" y="18312"/>
                      <a:pt x="4489" y="17693"/>
                      <a:pt x="4870" y="16752"/>
                    </a:cubicBezTo>
                    <a:cubicBezTo>
                      <a:pt x="5906" y="14169"/>
                      <a:pt x="7228" y="9870"/>
                      <a:pt x="7513" y="8346"/>
                    </a:cubicBezTo>
                    <a:lnTo>
                      <a:pt x="7513" y="8346"/>
                    </a:lnTo>
                    <a:lnTo>
                      <a:pt x="5489" y="8954"/>
                    </a:lnTo>
                    <a:lnTo>
                      <a:pt x="5489" y="8954"/>
                    </a:lnTo>
                    <a:lnTo>
                      <a:pt x="7763" y="6334"/>
                    </a:lnTo>
                    <a:cubicBezTo>
                      <a:pt x="7906" y="4179"/>
                      <a:pt x="7609" y="2036"/>
                      <a:pt x="69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2002325" y="3913400"/>
                <a:ext cx="91700" cy="329550"/>
              </a:xfrm>
              <a:custGeom>
                <a:avLst/>
                <a:gdLst/>
                <a:ahLst/>
                <a:cxnLst/>
                <a:rect l="l" t="t" r="r" b="b"/>
                <a:pathLst>
                  <a:path w="3668" h="13182" extrusionOk="0">
                    <a:moveTo>
                      <a:pt x="3406" y="1"/>
                    </a:moveTo>
                    <a:cubicBezTo>
                      <a:pt x="1846" y="3454"/>
                      <a:pt x="393" y="9597"/>
                      <a:pt x="0" y="13157"/>
                    </a:cubicBezTo>
                    <a:lnTo>
                      <a:pt x="298" y="13181"/>
                    </a:lnTo>
                    <a:cubicBezTo>
                      <a:pt x="679" y="9645"/>
                      <a:pt x="2132" y="3549"/>
                      <a:pt x="3667" y="120"/>
                    </a:cubicBezTo>
                    <a:lnTo>
                      <a:pt x="340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" name="Google Shape;38;p2"/>
            <p:cNvSpPr/>
            <p:nvPr/>
          </p:nvSpPr>
          <p:spPr>
            <a:xfrm>
              <a:off x="1273888" y="4297146"/>
              <a:ext cx="683439" cy="1017317"/>
            </a:xfrm>
            <a:custGeom>
              <a:avLst/>
              <a:gdLst/>
              <a:ahLst/>
              <a:cxnLst/>
              <a:rect l="l" t="t" r="r" b="b"/>
              <a:pathLst>
                <a:path w="26408" h="39309" extrusionOk="0">
                  <a:moveTo>
                    <a:pt x="5263" y="0"/>
                  </a:moveTo>
                  <a:lnTo>
                    <a:pt x="5263" y="0"/>
                  </a:lnTo>
                  <a:cubicBezTo>
                    <a:pt x="3180" y="977"/>
                    <a:pt x="1561" y="2739"/>
                    <a:pt x="763" y="4906"/>
                  </a:cubicBezTo>
                  <a:cubicBezTo>
                    <a:pt x="1" y="7084"/>
                    <a:pt x="120" y="9490"/>
                    <a:pt x="1096" y="11585"/>
                  </a:cubicBezTo>
                  <a:cubicBezTo>
                    <a:pt x="1906" y="13311"/>
                    <a:pt x="3251" y="14716"/>
                    <a:pt x="4430" y="16217"/>
                  </a:cubicBezTo>
                  <a:cubicBezTo>
                    <a:pt x="5609" y="17705"/>
                    <a:pt x="6668" y="19407"/>
                    <a:pt x="6752" y="21324"/>
                  </a:cubicBezTo>
                  <a:cubicBezTo>
                    <a:pt x="6847" y="23253"/>
                    <a:pt x="5930" y="25051"/>
                    <a:pt x="5252" y="26849"/>
                  </a:cubicBezTo>
                  <a:cubicBezTo>
                    <a:pt x="4716" y="28325"/>
                    <a:pt x="4418" y="29861"/>
                    <a:pt x="4347" y="31421"/>
                  </a:cubicBezTo>
                  <a:cubicBezTo>
                    <a:pt x="4180" y="35374"/>
                    <a:pt x="7288" y="38695"/>
                    <a:pt x="11240" y="38886"/>
                  </a:cubicBezTo>
                  <a:lnTo>
                    <a:pt x="20039" y="39303"/>
                  </a:lnTo>
                  <a:cubicBezTo>
                    <a:pt x="20124" y="39306"/>
                    <a:pt x="20208" y="39308"/>
                    <a:pt x="20291" y="39308"/>
                  </a:cubicBezTo>
                  <a:cubicBezTo>
                    <a:pt x="23709" y="39308"/>
                    <a:pt x="26408" y="36254"/>
                    <a:pt x="25861" y="32838"/>
                  </a:cubicBezTo>
                  <a:cubicBezTo>
                    <a:pt x="25397" y="29944"/>
                    <a:pt x="23671" y="28408"/>
                    <a:pt x="22563" y="27420"/>
                  </a:cubicBezTo>
                  <a:cubicBezTo>
                    <a:pt x="20789" y="25837"/>
                    <a:pt x="18694" y="24384"/>
                    <a:pt x="17932" y="22146"/>
                  </a:cubicBezTo>
                  <a:cubicBezTo>
                    <a:pt x="16646" y="18383"/>
                    <a:pt x="19634" y="13883"/>
                    <a:pt x="17670" y="10430"/>
                  </a:cubicBezTo>
                  <a:cubicBezTo>
                    <a:pt x="16729" y="8763"/>
                    <a:pt x="14860" y="7858"/>
                    <a:pt x="13038" y="7263"/>
                  </a:cubicBezTo>
                  <a:cubicBezTo>
                    <a:pt x="12372" y="7037"/>
                    <a:pt x="11693" y="6846"/>
                    <a:pt x="11014" y="6632"/>
                  </a:cubicBezTo>
                  <a:lnTo>
                    <a:pt x="9574" y="10132"/>
                  </a:lnTo>
                  <a:lnTo>
                    <a:pt x="9788" y="6215"/>
                  </a:lnTo>
                  <a:cubicBezTo>
                    <a:pt x="9062" y="5941"/>
                    <a:pt x="8371" y="5596"/>
                    <a:pt x="7728" y="5156"/>
                  </a:cubicBezTo>
                  <a:cubicBezTo>
                    <a:pt x="6156" y="4060"/>
                    <a:pt x="4609" y="1798"/>
                    <a:pt x="5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443385" y="4553835"/>
              <a:ext cx="235120" cy="604583"/>
            </a:xfrm>
            <a:custGeom>
              <a:avLst/>
              <a:gdLst/>
              <a:ahLst/>
              <a:cxnLst/>
              <a:rect l="l" t="t" r="r" b="b"/>
              <a:pathLst>
                <a:path w="9085" h="23361" extrusionOk="0">
                  <a:moveTo>
                    <a:pt x="191" y="0"/>
                  </a:moveTo>
                  <a:lnTo>
                    <a:pt x="0" y="226"/>
                  </a:lnTo>
                  <a:lnTo>
                    <a:pt x="155" y="345"/>
                  </a:lnTo>
                  <a:cubicBezTo>
                    <a:pt x="1715" y="1607"/>
                    <a:pt x="3203" y="2798"/>
                    <a:pt x="4168" y="4584"/>
                  </a:cubicBezTo>
                  <a:cubicBezTo>
                    <a:pt x="5203" y="6477"/>
                    <a:pt x="5132" y="8727"/>
                    <a:pt x="5049" y="10918"/>
                  </a:cubicBezTo>
                  <a:cubicBezTo>
                    <a:pt x="4977" y="13049"/>
                    <a:pt x="4906" y="15264"/>
                    <a:pt x="5858" y="17193"/>
                  </a:cubicBezTo>
                  <a:cubicBezTo>
                    <a:pt x="6192" y="17824"/>
                    <a:pt x="6585" y="18443"/>
                    <a:pt x="7013" y="19014"/>
                  </a:cubicBezTo>
                  <a:cubicBezTo>
                    <a:pt x="7275" y="19372"/>
                    <a:pt x="7537" y="19741"/>
                    <a:pt x="7775" y="20110"/>
                  </a:cubicBezTo>
                  <a:cubicBezTo>
                    <a:pt x="8513" y="21288"/>
                    <a:pt x="8775" y="22360"/>
                    <a:pt x="8561" y="23289"/>
                  </a:cubicBezTo>
                  <a:lnTo>
                    <a:pt x="8847" y="23360"/>
                  </a:lnTo>
                  <a:cubicBezTo>
                    <a:pt x="9085" y="22348"/>
                    <a:pt x="8811" y="21205"/>
                    <a:pt x="8025" y="19955"/>
                  </a:cubicBezTo>
                  <a:cubicBezTo>
                    <a:pt x="7787" y="19574"/>
                    <a:pt x="7513" y="19205"/>
                    <a:pt x="7263" y="18848"/>
                  </a:cubicBezTo>
                  <a:cubicBezTo>
                    <a:pt x="6835" y="18276"/>
                    <a:pt x="6454" y="17681"/>
                    <a:pt x="6120" y="17062"/>
                  </a:cubicBezTo>
                  <a:cubicBezTo>
                    <a:pt x="5203" y="15204"/>
                    <a:pt x="5287" y="13026"/>
                    <a:pt x="5346" y="10918"/>
                  </a:cubicBezTo>
                  <a:cubicBezTo>
                    <a:pt x="5430" y="8704"/>
                    <a:pt x="5501" y="6406"/>
                    <a:pt x="4429" y="4441"/>
                  </a:cubicBezTo>
                  <a:cubicBezTo>
                    <a:pt x="3429" y="2608"/>
                    <a:pt x="1929" y="1405"/>
                    <a:pt x="334" y="119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67770" y="4239117"/>
              <a:ext cx="579956" cy="971666"/>
            </a:xfrm>
            <a:custGeom>
              <a:avLst/>
              <a:gdLst/>
              <a:ahLst/>
              <a:cxnLst/>
              <a:rect l="l" t="t" r="r" b="b"/>
              <a:pathLst>
                <a:path w="14104" h="23630" extrusionOk="0">
                  <a:moveTo>
                    <a:pt x="6481" y="1"/>
                  </a:moveTo>
                  <a:cubicBezTo>
                    <a:pt x="6263" y="1"/>
                    <a:pt x="6040" y="31"/>
                    <a:pt x="5810" y="95"/>
                  </a:cubicBezTo>
                  <a:cubicBezTo>
                    <a:pt x="0" y="1703"/>
                    <a:pt x="8299" y="18490"/>
                    <a:pt x="10442" y="22610"/>
                  </a:cubicBezTo>
                  <a:cubicBezTo>
                    <a:pt x="10728" y="23181"/>
                    <a:pt x="11299" y="23562"/>
                    <a:pt x="11942" y="23622"/>
                  </a:cubicBezTo>
                  <a:lnTo>
                    <a:pt x="11930" y="23622"/>
                  </a:lnTo>
                  <a:cubicBezTo>
                    <a:pt x="11990" y="23627"/>
                    <a:pt x="12049" y="23630"/>
                    <a:pt x="12107" y="23630"/>
                  </a:cubicBezTo>
                  <a:cubicBezTo>
                    <a:pt x="13217" y="23630"/>
                    <a:pt x="14103" y="22682"/>
                    <a:pt x="13990" y="21562"/>
                  </a:cubicBezTo>
                  <a:cubicBezTo>
                    <a:pt x="13397" y="15600"/>
                    <a:pt x="11385" y="1"/>
                    <a:pt x="64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950223" y="4388915"/>
              <a:ext cx="236029" cy="753524"/>
            </a:xfrm>
            <a:custGeom>
              <a:avLst/>
              <a:gdLst/>
              <a:ahLst/>
              <a:cxnLst/>
              <a:rect l="l" t="t" r="r" b="b"/>
              <a:pathLst>
                <a:path w="5740" h="18325" extrusionOk="0">
                  <a:moveTo>
                    <a:pt x="287" y="0"/>
                  </a:moveTo>
                  <a:lnTo>
                    <a:pt x="1" y="84"/>
                  </a:lnTo>
                  <a:lnTo>
                    <a:pt x="5454" y="18324"/>
                  </a:lnTo>
                  <a:lnTo>
                    <a:pt x="5740" y="1824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026130" y="4468235"/>
              <a:ext cx="325136" cy="753031"/>
            </a:xfrm>
            <a:custGeom>
              <a:avLst/>
              <a:gdLst/>
              <a:ahLst/>
              <a:cxnLst/>
              <a:rect l="l" t="t" r="r" b="b"/>
              <a:pathLst>
                <a:path w="7907" h="18313" extrusionOk="0">
                  <a:moveTo>
                    <a:pt x="6906" y="0"/>
                  </a:moveTo>
                  <a:cubicBezTo>
                    <a:pt x="2798" y="3179"/>
                    <a:pt x="381" y="10037"/>
                    <a:pt x="72" y="15716"/>
                  </a:cubicBezTo>
                  <a:cubicBezTo>
                    <a:pt x="1" y="17126"/>
                    <a:pt x="1120" y="18312"/>
                    <a:pt x="2539" y="18312"/>
                  </a:cubicBezTo>
                  <a:cubicBezTo>
                    <a:pt x="2546" y="18312"/>
                    <a:pt x="2553" y="18312"/>
                    <a:pt x="2560" y="18312"/>
                  </a:cubicBezTo>
                  <a:cubicBezTo>
                    <a:pt x="3572" y="18312"/>
                    <a:pt x="4489" y="17693"/>
                    <a:pt x="4870" y="16752"/>
                  </a:cubicBezTo>
                  <a:cubicBezTo>
                    <a:pt x="5906" y="14169"/>
                    <a:pt x="7228" y="9870"/>
                    <a:pt x="7513" y="8346"/>
                  </a:cubicBezTo>
                  <a:lnTo>
                    <a:pt x="7513" y="8346"/>
                  </a:lnTo>
                  <a:lnTo>
                    <a:pt x="5489" y="8954"/>
                  </a:lnTo>
                  <a:lnTo>
                    <a:pt x="5489" y="8954"/>
                  </a:lnTo>
                  <a:lnTo>
                    <a:pt x="7763" y="6334"/>
                  </a:lnTo>
                  <a:cubicBezTo>
                    <a:pt x="7906" y="4179"/>
                    <a:pt x="7609" y="2036"/>
                    <a:pt x="6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104957" y="4631726"/>
              <a:ext cx="150828" cy="542044"/>
            </a:xfrm>
            <a:custGeom>
              <a:avLst/>
              <a:gdLst/>
              <a:ahLst/>
              <a:cxnLst/>
              <a:rect l="l" t="t" r="r" b="b"/>
              <a:pathLst>
                <a:path w="3668" h="13182" extrusionOk="0">
                  <a:moveTo>
                    <a:pt x="3406" y="1"/>
                  </a:moveTo>
                  <a:cubicBezTo>
                    <a:pt x="1846" y="3454"/>
                    <a:pt x="393" y="9597"/>
                    <a:pt x="0" y="13157"/>
                  </a:cubicBezTo>
                  <a:lnTo>
                    <a:pt x="298" y="13181"/>
                  </a:lnTo>
                  <a:cubicBezTo>
                    <a:pt x="679" y="9645"/>
                    <a:pt x="2132" y="3549"/>
                    <a:pt x="3667" y="120"/>
                  </a:cubicBezTo>
                  <a:lnTo>
                    <a:pt x="34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95296" y="4035921"/>
              <a:ext cx="428091" cy="959743"/>
            </a:xfrm>
            <a:custGeom>
              <a:avLst/>
              <a:gdLst/>
              <a:ahLst/>
              <a:cxnLst/>
              <a:rect l="l" t="t" r="r" b="b"/>
              <a:pathLst>
                <a:path w="14443" h="32380" extrusionOk="0">
                  <a:moveTo>
                    <a:pt x="3171" y="0"/>
                  </a:moveTo>
                  <a:cubicBezTo>
                    <a:pt x="2521" y="0"/>
                    <a:pt x="1896" y="183"/>
                    <a:pt x="1370" y="614"/>
                  </a:cubicBezTo>
                  <a:cubicBezTo>
                    <a:pt x="215" y="1555"/>
                    <a:pt x="0" y="3233"/>
                    <a:pt x="143" y="4722"/>
                  </a:cubicBezTo>
                  <a:cubicBezTo>
                    <a:pt x="500" y="8246"/>
                    <a:pt x="2405" y="11544"/>
                    <a:pt x="2405" y="15092"/>
                  </a:cubicBezTo>
                  <a:cubicBezTo>
                    <a:pt x="2405" y="16830"/>
                    <a:pt x="1941" y="18521"/>
                    <a:pt x="1715" y="20247"/>
                  </a:cubicBezTo>
                  <a:cubicBezTo>
                    <a:pt x="1725" y="20247"/>
                    <a:pt x="1735" y="20247"/>
                    <a:pt x="1745" y="20247"/>
                  </a:cubicBezTo>
                  <a:cubicBezTo>
                    <a:pt x="2305" y="20247"/>
                    <a:pt x="2815" y="20566"/>
                    <a:pt x="3060" y="21069"/>
                  </a:cubicBezTo>
                  <a:cubicBezTo>
                    <a:pt x="3534" y="22040"/>
                    <a:pt x="2829" y="23176"/>
                    <a:pt x="1744" y="23176"/>
                  </a:cubicBezTo>
                  <a:cubicBezTo>
                    <a:pt x="1738" y="23176"/>
                    <a:pt x="1732" y="23176"/>
                    <a:pt x="1727" y="23176"/>
                  </a:cubicBezTo>
                  <a:lnTo>
                    <a:pt x="1727" y="23176"/>
                  </a:lnTo>
                  <a:cubicBezTo>
                    <a:pt x="1739" y="23236"/>
                    <a:pt x="1751" y="23295"/>
                    <a:pt x="1762" y="23355"/>
                  </a:cubicBezTo>
                  <a:cubicBezTo>
                    <a:pt x="1905" y="23986"/>
                    <a:pt x="2346" y="25093"/>
                    <a:pt x="2858" y="26105"/>
                  </a:cubicBezTo>
                  <a:cubicBezTo>
                    <a:pt x="4382" y="28748"/>
                    <a:pt x="7073" y="31023"/>
                    <a:pt x="9644" y="32344"/>
                  </a:cubicBezTo>
                  <a:lnTo>
                    <a:pt x="9680" y="32380"/>
                  </a:lnTo>
                  <a:cubicBezTo>
                    <a:pt x="12895" y="30094"/>
                    <a:pt x="14443" y="25712"/>
                    <a:pt x="13383" y="21914"/>
                  </a:cubicBezTo>
                  <a:cubicBezTo>
                    <a:pt x="12657" y="19331"/>
                    <a:pt x="10895" y="17140"/>
                    <a:pt x="10049" y="14604"/>
                  </a:cubicBezTo>
                  <a:cubicBezTo>
                    <a:pt x="9323" y="12377"/>
                    <a:pt x="9311" y="9984"/>
                    <a:pt x="9025" y="7663"/>
                  </a:cubicBezTo>
                  <a:cubicBezTo>
                    <a:pt x="9013" y="7543"/>
                    <a:pt x="9001" y="7413"/>
                    <a:pt x="8978" y="7293"/>
                  </a:cubicBezTo>
                  <a:cubicBezTo>
                    <a:pt x="8809" y="7355"/>
                    <a:pt x="8632" y="7385"/>
                    <a:pt x="8456" y="7385"/>
                  </a:cubicBezTo>
                  <a:cubicBezTo>
                    <a:pt x="8220" y="7385"/>
                    <a:pt x="7986" y="7331"/>
                    <a:pt x="7775" y="7222"/>
                  </a:cubicBezTo>
                  <a:cubicBezTo>
                    <a:pt x="6525" y="6555"/>
                    <a:pt x="6930" y="4710"/>
                    <a:pt x="8263" y="4472"/>
                  </a:cubicBezTo>
                  <a:lnTo>
                    <a:pt x="8323" y="4472"/>
                  </a:lnTo>
                  <a:cubicBezTo>
                    <a:pt x="7930" y="3281"/>
                    <a:pt x="7311" y="2031"/>
                    <a:pt x="6418" y="1305"/>
                  </a:cubicBezTo>
                  <a:cubicBezTo>
                    <a:pt x="5504" y="549"/>
                    <a:pt x="4298" y="0"/>
                    <a:pt x="3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41033" y="4248210"/>
              <a:ext cx="193075" cy="998749"/>
            </a:xfrm>
            <a:custGeom>
              <a:avLst/>
              <a:gdLst/>
              <a:ahLst/>
              <a:cxnLst/>
              <a:rect l="l" t="t" r="r" b="b"/>
              <a:pathLst>
                <a:path w="6514" h="33696" extrusionOk="0">
                  <a:moveTo>
                    <a:pt x="298" y="0"/>
                  </a:moveTo>
                  <a:lnTo>
                    <a:pt x="1" y="60"/>
                  </a:lnTo>
                  <a:lnTo>
                    <a:pt x="6216" y="33695"/>
                  </a:lnTo>
                  <a:lnTo>
                    <a:pt x="6513" y="33636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02898" y="4465930"/>
              <a:ext cx="108008" cy="851587"/>
            </a:xfrm>
            <a:custGeom>
              <a:avLst/>
              <a:gdLst/>
              <a:ahLst/>
              <a:cxnLst/>
              <a:rect l="l" t="t" r="r" b="b"/>
              <a:pathLst>
                <a:path w="3644" h="28731" extrusionOk="0">
                  <a:moveTo>
                    <a:pt x="298" y="1"/>
                  </a:moveTo>
                  <a:lnTo>
                    <a:pt x="0" y="36"/>
                  </a:lnTo>
                  <a:lnTo>
                    <a:pt x="3346" y="28730"/>
                  </a:lnTo>
                  <a:lnTo>
                    <a:pt x="3643" y="28695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12316" y="4664970"/>
              <a:ext cx="254133" cy="289049"/>
            </a:xfrm>
            <a:custGeom>
              <a:avLst/>
              <a:gdLst/>
              <a:ahLst/>
              <a:cxnLst/>
              <a:rect l="l" t="t" r="r" b="b"/>
              <a:pathLst>
                <a:path w="8574" h="9752" extrusionOk="0">
                  <a:moveTo>
                    <a:pt x="227" y="1"/>
                  </a:moveTo>
                  <a:lnTo>
                    <a:pt x="1" y="191"/>
                  </a:lnTo>
                  <a:lnTo>
                    <a:pt x="8347" y="9752"/>
                  </a:lnTo>
                  <a:lnTo>
                    <a:pt x="8573" y="9561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76641" y="4737665"/>
              <a:ext cx="142954" cy="354346"/>
            </a:xfrm>
            <a:custGeom>
              <a:avLst/>
              <a:gdLst/>
              <a:ahLst/>
              <a:cxnLst/>
              <a:rect l="l" t="t" r="r" b="b"/>
              <a:pathLst>
                <a:path w="4823" h="11955" extrusionOk="0">
                  <a:moveTo>
                    <a:pt x="4549" y="0"/>
                  </a:moveTo>
                  <a:lnTo>
                    <a:pt x="0" y="11859"/>
                  </a:lnTo>
                  <a:lnTo>
                    <a:pt x="286" y="11954"/>
                  </a:lnTo>
                  <a:lnTo>
                    <a:pt x="4822" y="108"/>
                  </a:lnTo>
                  <a:lnTo>
                    <a:pt x="45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93402" y="4589082"/>
              <a:ext cx="234956" cy="219751"/>
            </a:xfrm>
            <a:custGeom>
              <a:avLst/>
              <a:gdLst/>
              <a:ahLst/>
              <a:cxnLst/>
              <a:rect l="l" t="t" r="r" b="b"/>
              <a:pathLst>
                <a:path w="7927" h="7414" extrusionOk="0">
                  <a:moveTo>
                    <a:pt x="5458" y="1"/>
                  </a:moveTo>
                  <a:cubicBezTo>
                    <a:pt x="5419" y="1"/>
                    <a:pt x="5382" y="9"/>
                    <a:pt x="5346" y="25"/>
                  </a:cubicBezTo>
                  <a:cubicBezTo>
                    <a:pt x="4501" y="394"/>
                    <a:pt x="5191" y="2942"/>
                    <a:pt x="5191" y="2942"/>
                  </a:cubicBezTo>
                  <a:cubicBezTo>
                    <a:pt x="5191" y="2942"/>
                    <a:pt x="3942" y="573"/>
                    <a:pt x="3110" y="573"/>
                  </a:cubicBezTo>
                  <a:cubicBezTo>
                    <a:pt x="3002" y="573"/>
                    <a:pt x="2900" y="613"/>
                    <a:pt x="2810" y="703"/>
                  </a:cubicBezTo>
                  <a:cubicBezTo>
                    <a:pt x="2012" y="1501"/>
                    <a:pt x="3441" y="3192"/>
                    <a:pt x="3441" y="3192"/>
                  </a:cubicBezTo>
                  <a:cubicBezTo>
                    <a:pt x="3441" y="3192"/>
                    <a:pt x="2425" y="2544"/>
                    <a:pt x="1583" y="2544"/>
                  </a:cubicBezTo>
                  <a:cubicBezTo>
                    <a:pt x="1223" y="2544"/>
                    <a:pt x="894" y="2662"/>
                    <a:pt x="691" y="3001"/>
                  </a:cubicBezTo>
                  <a:cubicBezTo>
                    <a:pt x="0" y="4120"/>
                    <a:pt x="3155" y="5061"/>
                    <a:pt x="3155" y="5061"/>
                  </a:cubicBezTo>
                  <a:cubicBezTo>
                    <a:pt x="3155" y="5061"/>
                    <a:pt x="715" y="5752"/>
                    <a:pt x="893" y="6918"/>
                  </a:cubicBezTo>
                  <a:cubicBezTo>
                    <a:pt x="938" y="7204"/>
                    <a:pt x="1969" y="7413"/>
                    <a:pt x="3196" y="7413"/>
                  </a:cubicBezTo>
                  <a:cubicBezTo>
                    <a:pt x="4885" y="7413"/>
                    <a:pt x="6945" y="7016"/>
                    <a:pt x="7311" y="5871"/>
                  </a:cubicBezTo>
                  <a:cubicBezTo>
                    <a:pt x="7926" y="3989"/>
                    <a:pt x="6336" y="1"/>
                    <a:pt x="54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660043" y="4595425"/>
              <a:ext cx="351175" cy="189903"/>
            </a:xfrm>
            <a:custGeom>
              <a:avLst/>
              <a:gdLst/>
              <a:ahLst/>
              <a:cxnLst/>
              <a:rect l="l" t="t" r="r" b="b"/>
              <a:pathLst>
                <a:path w="11848" h="6407" extrusionOk="0">
                  <a:moveTo>
                    <a:pt x="5603" y="0"/>
                  </a:moveTo>
                  <a:cubicBezTo>
                    <a:pt x="4366" y="0"/>
                    <a:pt x="4061" y="5228"/>
                    <a:pt x="4061" y="5228"/>
                  </a:cubicBezTo>
                  <a:cubicBezTo>
                    <a:pt x="4061" y="5228"/>
                    <a:pt x="1612" y="1219"/>
                    <a:pt x="776" y="1219"/>
                  </a:cubicBezTo>
                  <a:cubicBezTo>
                    <a:pt x="720" y="1219"/>
                    <a:pt x="672" y="1237"/>
                    <a:pt x="632" y="1275"/>
                  </a:cubicBezTo>
                  <a:cubicBezTo>
                    <a:pt x="1" y="1870"/>
                    <a:pt x="3918" y="6097"/>
                    <a:pt x="3918" y="6097"/>
                  </a:cubicBezTo>
                  <a:lnTo>
                    <a:pt x="5394" y="6407"/>
                  </a:lnTo>
                  <a:cubicBezTo>
                    <a:pt x="5394" y="6407"/>
                    <a:pt x="11848" y="5621"/>
                    <a:pt x="11478" y="4835"/>
                  </a:cubicBezTo>
                  <a:cubicBezTo>
                    <a:pt x="11398" y="4661"/>
                    <a:pt x="11064" y="4593"/>
                    <a:pt x="10591" y="4593"/>
                  </a:cubicBezTo>
                  <a:cubicBezTo>
                    <a:pt x="8896" y="4593"/>
                    <a:pt x="5418" y="5466"/>
                    <a:pt x="5418" y="5466"/>
                  </a:cubicBezTo>
                  <a:cubicBezTo>
                    <a:pt x="5418" y="5466"/>
                    <a:pt x="10431" y="2216"/>
                    <a:pt x="9478" y="1620"/>
                  </a:cubicBezTo>
                  <a:cubicBezTo>
                    <a:pt x="9414" y="1580"/>
                    <a:pt x="9337" y="1561"/>
                    <a:pt x="9249" y="1561"/>
                  </a:cubicBezTo>
                  <a:cubicBezTo>
                    <a:pt x="8039" y="1561"/>
                    <a:pt x="4799" y="5133"/>
                    <a:pt x="4799" y="5133"/>
                  </a:cubicBezTo>
                  <a:cubicBezTo>
                    <a:pt x="4799" y="5133"/>
                    <a:pt x="6906" y="85"/>
                    <a:pt x="5632" y="1"/>
                  </a:cubicBezTo>
                  <a:cubicBezTo>
                    <a:pt x="5623" y="1"/>
                    <a:pt x="5613" y="0"/>
                    <a:pt x="56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80168" y="4648776"/>
              <a:ext cx="271473" cy="159878"/>
            </a:xfrm>
            <a:custGeom>
              <a:avLst/>
              <a:gdLst/>
              <a:ahLst/>
              <a:cxnLst/>
              <a:rect l="l" t="t" r="r" b="b"/>
              <a:pathLst>
                <a:path w="9159" h="5394" extrusionOk="0">
                  <a:moveTo>
                    <a:pt x="1702" y="0"/>
                  </a:moveTo>
                  <a:cubicBezTo>
                    <a:pt x="1658" y="0"/>
                    <a:pt x="1615" y="8"/>
                    <a:pt x="1572" y="23"/>
                  </a:cubicBezTo>
                  <a:cubicBezTo>
                    <a:pt x="632" y="356"/>
                    <a:pt x="3060" y="3595"/>
                    <a:pt x="3060" y="3595"/>
                  </a:cubicBezTo>
                  <a:cubicBezTo>
                    <a:pt x="3060" y="3595"/>
                    <a:pt x="1443" y="1731"/>
                    <a:pt x="729" y="1731"/>
                  </a:cubicBezTo>
                  <a:cubicBezTo>
                    <a:pt x="642" y="1731"/>
                    <a:pt x="568" y="1759"/>
                    <a:pt x="512" y="1821"/>
                  </a:cubicBezTo>
                  <a:cubicBezTo>
                    <a:pt x="0" y="2392"/>
                    <a:pt x="3799" y="5273"/>
                    <a:pt x="3799" y="5273"/>
                  </a:cubicBezTo>
                  <a:cubicBezTo>
                    <a:pt x="3799" y="5273"/>
                    <a:pt x="5176" y="5393"/>
                    <a:pt x="6521" y="5393"/>
                  </a:cubicBezTo>
                  <a:cubicBezTo>
                    <a:pt x="7756" y="5393"/>
                    <a:pt x="8964" y="5292"/>
                    <a:pt x="9049" y="4904"/>
                  </a:cubicBezTo>
                  <a:cubicBezTo>
                    <a:pt x="9159" y="4414"/>
                    <a:pt x="7483" y="4320"/>
                    <a:pt x="6175" y="4320"/>
                  </a:cubicBezTo>
                  <a:cubicBezTo>
                    <a:pt x="5355" y="4320"/>
                    <a:pt x="4680" y="4357"/>
                    <a:pt x="4680" y="4357"/>
                  </a:cubicBezTo>
                  <a:cubicBezTo>
                    <a:pt x="4680" y="4357"/>
                    <a:pt x="9014" y="2761"/>
                    <a:pt x="8513" y="2035"/>
                  </a:cubicBezTo>
                  <a:cubicBezTo>
                    <a:pt x="8432" y="1917"/>
                    <a:pt x="8271" y="1867"/>
                    <a:pt x="8059" y="1867"/>
                  </a:cubicBezTo>
                  <a:cubicBezTo>
                    <a:pt x="6967" y="1867"/>
                    <a:pt x="4513" y="3178"/>
                    <a:pt x="4513" y="3178"/>
                  </a:cubicBezTo>
                  <a:cubicBezTo>
                    <a:pt x="4513" y="3178"/>
                    <a:pt x="5918" y="547"/>
                    <a:pt x="5013" y="201"/>
                  </a:cubicBezTo>
                  <a:cubicBezTo>
                    <a:pt x="4969" y="185"/>
                    <a:pt x="4926" y="178"/>
                    <a:pt x="4885" y="178"/>
                  </a:cubicBezTo>
                  <a:cubicBezTo>
                    <a:pt x="4065" y="178"/>
                    <a:pt x="3656" y="3142"/>
                    <a:pt x="3656" y="3142"/>
                  </a:cubicBezTo>
                  <a:cubicBezTo>
                    <a:pt x="3656" y="3142"/>
                    <a:pt x="2605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50740" y="4783902"/>
              <a:ext cx="79791" cy="49884"/>
            </a:xfrm>
            <a:custGeom>
              <a:avLst/>
              <a:gdLst/>
              <a:ahLst/>
              <a:cxnLst/>
              <a:rect l="l" t="t" r="r" b="b"/>
              <a:pathLst>
                <a:path w="2692" h="1683" extrusionOk="0">
                  <a:moveTo>
                    <a:pt x="513" y="0"/>
                  </a:moveTo>
                  <a:cubicBezTo>
                    <a:pt x="513" y="0"/>
                    <a:pt x="1" y="1000"/>
                    <a:pt x="703" y="1548"/>
                  </a:cubicBezTo>
                  <a:cubicBezTo>
                    <a:pt x="826" y="1643"/>
                    <a:pt x="966" y="1683"/>
                    <a:pt x="1114" y="1683"/>
                  </a:cubicBezTo>
                  <a:cubicBezTo>
                    <a:pt x="1815" y="1683"/>
                    <a:pt x="2692" y="798"/>
                    <a:pt x="2692" y="798"/>
                  </a:cubicBezTo>
                  <a:lnTo>
                    <a:pt x="5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09500" y="4256231"/>
              <a:ext cx="340564" cy="207984"/>
            </a:xfrm>
            <a:custGeom>
              <a:avLst/>
              <a:gdLst/>
              <a:ahLst/>
              <a:cxnLst/>
              <a:rect l="l" t="t" r="r" b="b"/>
              <a:pathLst>
                <a:path w="11490" h="7017" extrusionOk="0">
                  <a:moveTo>
                    <a:pt x="7148" y="1"/>
                  </a:moveTo>
                  <a:cubicBezTo>
                    <a:pt x="7135" y="1"/>
                    <a:pt x="7122" y="2"/>
                    <a:pt x="7108" y="3"/>
                  </a:cubicBezTo>
                  <a:cubicBezTo>
                    <a:pt x="6001" y="158"/>
                    <a:pt x="5763" y="5706"/>
                    <a:pt x="5763" y="5706"/>
                  </a:cubicBezTo>
                  <a:cubicBezTo>
                    <a:pt x="5763" y="5706"/>
                    <a:pt x="4361" y="1158"/>
                    <a:pt x="3332" y="1158"/>
                  </a:cubicBezTo>
                  <a:cubicBezTo>
                    <a:pt x="3259" y="1158"/>
                    <a:pt x="3188" y="1181"/>
                    <a:pt x="3120" y="1230"/>
                  </a:cubicBezTo>
                  <a:cubicBezTo>
                    <a:pt x="2096" y="1980"/>
                    <a:pt x="5263" y="6254"/>
                    <a:pt x="5263" y="6254"/>
                  </a:cubicBezTo>
                  <a:cubicBezTo>
                    <a:pt x="5263" y="6254"/>
                    <a:pt x="2060" y="5169"/>
                    <a:pt x="697" y="5169"/>
                  </a:cubicBezTo>
                  <a:cubicBezTo>
                    <a:pt x="346" y="5169"/>
                    <a:pt x="118" y="5241"/>
                    <a:pt x="96" y="5421"/>
                  </a:cubicBezTo>
                  <a:cubicBezTo>
                    <a:pt x="0" y="6290"/>
                    <a:pt x="5715" y="7016"/>
                    <a:pt x="5715" y="7016"/>
                  </a:cubicBezTo>
                  <a:lnTo>
                    <a:pt x="7049" y="6302"/>
                  </a:lnTo>
                  <a:cubicBezTo>
                    <a:pt x="7049" y="6302"/>
                    <a:pt x="11490" y="1551"/>
                    <a:pt x="10704" y="1194"/>
                  </a:cubicBezTo>
                  <a:cubicBezTo>
                    <a:pt x="10674" y="1180"/>
                    <a:pt x="10641" y="1173"/>
                    <a:pt x="10604" y="1173"/>
                  </a:cubicBezTo>
                  <a:cubicBezTo>
                    <a:pt x="9652" y="1173"/>
                    <a:pt x="6454" y="5564"/>
                    <a:pt x="6454" y="5564"/>
                  </a:cubicBezTo>
                  <a:cubicBezTo>
                    <a:pt x="6454" y="5564"/>
                    <a:pt x="8172" y="1"/>
                    <a:pt x="71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44090" y="4311746"/>
              <a:ext cx="289761" cy="164650"/>
            </a:xfrm>
            <a:custGeom>
              <a:avLst/>
              <a:gdLst/>
              <a:ahLst/>
              <a:cxnLst/>
              <a:rect l="l" t="t" r="r" b="b"/>
              <a:pathLst>
                <a:path w="9776" h="5555" extrusionOk="0">
                  <a:moveTo>
                    <a:pt x="7062" y="0"/>
                  </a:moveTo>
                  <a:cubicBezTo>
                    <a:pt x="6196" y="0"/>
                    <a:pt x="4810" y="3464"/>
                    <a:pt x="4810" y="3464"/>
                  </a:cubicBezTo>
                  <a:cubicBezTo>
                    <a:pt x="4810" y="3464"/>
                    <a:pt x="4263" y="834"/>
                    <a:pt x="3412" y="834"/>
                  </a:cubicBezTo>
                  <a:cubicBezTo>
                    <a:pt x="3367" y="834"/>
                    <a:pt x="3321" y="841"/>
                    <a:pt x="3274" y="857"/>
                  </a:cubicBezTo>
                  <a:cubicBezTo>
                    <a:pt x="2358" y="1166"/>
                    <a:pt x="4120" y="3976"/>
                    <a:pt x="4120" y="3976"/>
                  </a:cubicBezTo>
                  <a:cubicBezTo>
                    <a:pt x="4120" y="3976"/>
                    <a:pt x="2052" y="2696"/>
                    <a:pt x="1017" y="2696"/>
                  </a:cubicBezTo>
                  <a:cubicBezTo>
                    <a:pt x="786" y="2696"/>
                    <a:pt x="606" y="2760"/>
                    <a:pt x="512" y="2917"/>
                  </a:cubicBezTo>
                  <a:cubicBezTo>
                    <a:pt x="0" y="3774"/>
                    <a:pt x="3941" y="4703"/>
                    <a:pt x="3941" y="4703"/>
                  </a:cubicBezTo>
                  <a:cubicBezTo>
                    <a:pt x="3941" y="4703"/>
                    <a:pt x="2972" y="4549"/>
                    <a:pt x="2118" y="4549"/>
                  </a:cubicBezTo>
                  <a:cubicBezTo>
                    <a:pt x="1452" y="4549"/>
                    <a:pt x="856" y="4642"/>
                    <a:pt x="846" y="4976"/>
                  </a:cubicBezTo>
                  <a:cubicBezTo>
                    <a:pt x="831" y="5465"/>
                    <a:pt x="2731" y="5555"/>
                    <a:pt x="4136" y="5555"/>
                  </a:cubicBezTo>
                  <a:cubicBezTo>
                    <a:pt x="4957" y="5555"/>
                    <a:pt x="5608" y="5524"/>
                    <a:pt x="5608" y="5524"/>
                  </a:cubicBezTo>
                  <a:cubicBezTo>
                    <a:pt x="5608" y="5524"/>
                    <a:pt x="9775" y="2607"/>
                    <a:pt x="9394" y="1881"/>
                  </a:cubicBezTo>
                  <a:cubicBezTo>
                    <a:pt x="9355" y="1803"/>
                    <a:pt x="9283" y="1768"/>
                    <a:pt x="9185" y="1768"/>
                  </a:cubicBezTo>
                  <a:cubicBezTo>
                    <a:pt x="8355" y="1768"/>
                    <a:pt x="5679" y="4262"/>
                    <a:pt x="5679" y="4262"/>
                  </a:cubicBezTo>
                  <a:cubicBezTo>
                    <a:pt x="5679" y="4262"/>
                    <a:pt x="7989" y="250"/>
                    <a:pt x="7144" y="12"/>
                  </a:cubicBezTo>
                  <a:cubicBezTo>
                    <a:pt x="7117" y="4"/>
                    <a:pt x="7090" y="0"/>
                    <a:pt x="70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575719" y="4453215"/>
              <a:ext cx="64941" cy="54775"/>
            </a:xfrm>
            <a:custGeom>
              <a:avLst/>
              <a:gdLst/>
              <a:ahLst/>
              <a:cxnLst/>
              <a:rect l="l" t="t" r="r" b="b"/>
              <a:pathLst>
                <a:path w="2191" h="1848" extrusionOk="0">
                  <a:moveTo>
                    <a:pt x="2191" y="1"/>
                  </a:moveTo>
                  <a:lnTo>
                    <a:pt x="0" y="787"/>
                  </a:lnTo>
                  <a:cubicBezTo>
                    <a:pt x="0" y="787"/>
                    <a:pt x="254" y="1847"/>
                    <a:pt x="1113" y="1847"/>
                  </a:cubicBezTo>
                  <a:cubicBezTo>
                    <a:pt x="1127" y="1847"/>
                    <a:pt x="1141" y="1847"/>
                    <a:pt x="1155" y="1846"/>
                  </a:cubicBezTo>
                  <a:cubicBezTo>
                    <a:pt x="2048" y="1823"/>
                    <a:pt x="2191" y="1"/>
                    <a:pt x="21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" name="Google Shape;56;p2"/>
            <p:cNvGrpSpPr/>
            <p:nvPr/>
          </p:nvGrpSpPr>
          <p:grpSpPr>
            <a:xfrm>
              <a:off x="8002" y="4654276"/>
              <a:ext cx="303891" cy="531037"/>
              <a:chOff x="121700" y="4799092"/>
              <a:chExt cx="345057" cy="602971"/>
            </a:xfrm>
          </p:grpSpPr>
          <p:sp>
            <p:nvSpPr>
              <p:cNvPr id="57" name="Google Shape;57;p2"/>
              <p:cNvSpPr/>
              <p:nvPr/>
            </p:nvSpPr>
            <p:spPr>
              <a:xfrm>
                <a:off x="121700" y="4799092"/>
                <a:ext cx="345057" cy="601796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7880" extrusionOk="0">
                    <a:moveTo>
                      <a:pt x="3621" y="0"/>
                    </a:moveTo>
                    <a:cubicBezTo>
                      <a:pt x="3453" y="0"/>
                      <a:pt x="3282" y="26"/>
                      <a:pt x="3108" y="79"/>
                    </a:cubicBezTo>
                    <a:cubicBezTo>
                      <a:pt x="0" y="1032"/>
                      <a:pt x="5144" y="13200"/>
                      <a:pt x="6775" y="16855"/>
                    </a:cubicBezTo>
                    <a:cubicBezTo>
                      <a:pt x="7049" y="17474"/>
                      <a:pt x="7668" y="17879"/>
                      <a:pt x="8359" y="17879"/>
                    </a:cubicBezTo>
                    <a:cubicBezTo>
                      <a:pt x="9430" y="17879"/>
                      <a:pt x="10252" y="16915"/>
                      <a:pt x="10073" y="15855"/>
                    </a:cubicBezTo>
                    <a:cubicBezTo>
                      <a:pt x="9312" y="11174"/>
                      <a:pt x="7120" y="0"/>
                      <a:pt x="36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273187" y="4899524"/>
                <a:ext cx="147083" cy="502540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14931" extrusionOk="0">
                    <a:moveTo>
                      <a:pt x="286" y="0"/>
                    </a:moveTo>
                    <a:lnTo>
                      <a:pt x="0" y="84"/>
                    </a:lnTo>
                    <a:lnTo>
                      <a:pt x="4084" y="14931"/>
                    </a:lnTo>
                    <a:lnTo>
                      <a:pt x="4370" y="14847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" name="Google Shape;59;p2"/>
            <p:cNvSpPr/>
            <p:nvPr/>
          </p:nvSpPr>
          <p:spPr>
            <a:xfrm>
              <a:off x="1254137" y="4842336"/>
              <a:ext cx="106455" cy="113764"/>
            </a:xfrm>
            <a:custGeom>
              <a:avLst/>
              <a:gdLst/>
              <a:ahLst/>
              <a:cxnLst/>
              <a:rect l="l" t="t" r="r" b="b"/>
              <a:pathLst>
                <a:path w="4835" h="5167" extrusionOk="0">
                  <a:moveTo>
                    <a:pt x="2042" y="1"/>
                  </a:moveTo>
                  <a:cubicBezTo>
                    <a:pt x="1049" y="1"/>
                    <a:pt x="195" y="828"/>
                    <a:pt x="60" y="1901"/>
                  </a:cubicBezTo>
                  <a:cubicBezTo>
                    <a:pt x="0" y="2544"/>
                    <a:pt x="143" y="3187"/>
                    <a:pt x="465" y="3735"/>
                  </a:cubicBezTo>
                  <a:cubicBezTo>
                    <a:pt x="783" y="3586"/>
                    <a:pt x="1102" y="3493"/>
                    <a:pt x="1352" y="3493"/>
                  </a:cubicBezTo>
                  <a:cubicBezTo>
                    <a:pt x="1504" y="3493"/>
                    <a:pt x="1629" y="3527"/>
                    <a:pt x="1715" y="3604"/>
                  </a:cubicBezTo>
                  <a:cubicBezTo>
                    <a:pt x="1917" y="3794"/>
                    <a:pt x="1881" y="4151"/>
                    <a:pt x="1655" y="4520"/>
                  </a:cubicBezTo>
                  <a:cubicBezTo>
                    <a:pt x="1596" y="4616"/>
                    <a:pt x="1524" y="4699"/>
                    <a:pt x="1453" y="4794"/>
                  </a:cubicBezTo>
                  <a:lnTo>
                    <a:pt x="1536" y="4842"/>
                  </a:lnTo>
                  <a:cubicBezTo>
                    <a:pt x="1905" y="5055"/>
                    <a:pt x="2316" y="5167"/>
                    <a:pt x="2714" y="5167"/>
                  </a:cubicBezTo>
                  <a:cubicBezTo>
                    <a:pt x="3048" y="5167"/>
                    <a:pt x="3373" y="5088"/>
                    <a:pt x="3655" y="4925"/>
                  </a:cubicBezTo>
                  <a:cubicBezTo>
                    <a:pt x="4834" y="4235"/>
                    <a:pt x="4703" y="2223"/>
                    <a:pt x="3882" y="1056"/>
                  </a:cubicBezTo>
                  <a:cubicBezTo>
                    <a:pt x="3501" y="472"/>
                    <a:pt x="2881" y="91"/>
                    <a:pt x="2203" y="8"/>
                  </a:cubicBezTo>
                  <a:cubicBezTo>
                    <a:pt x="2149" y="3"/>
                    <a:pt x="2095" y="1"/>
                    <a:pt x="20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298434" y="4886280"/>
              <a:ext cx="139217" cy="268195"/>
            </a:xfrm>
            <a:custGeom>
              <a:avLst/>
              <a:gdLst/>
              <a:ahLst/>
              <a:cxnLst/>
              <a:rect l="l" t="t" r="r" b="b"/>
              <a:pathLst>
                <a:path w="6323" h="12181" extrusionOk="0">
                  <a:moveTo>
                    <a:pt x="262" y="0"/>
                  </a:moveTo>
                  <a:lnTo>
                    <a:pt x="0" y="119"/>
                  </a:lnTo>
                  <a:lnTo>
                    <a:pt x="6049" y="12180"/>
                  </a:lnTo>
                  <a:lnTo>
                    <a:pt x="6323" y="12049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819276" y="4113396"/>
              <a:ext cx="806896" cy="1201086"/>
            </a:xfrm>
            <a:custGeom>
              <a:avLst/>
              <a:gdLst/>
              <a:ahLst/>
              <a:cxnLst/>
              <a:rect l="l" t="t" r="r" b="b"/>
              <a:pathLst>
                <a:path w="26408" h="39309" extrusionOk="0">
                  <a:moveTo>
                    <a:pt x="5263" y="0"/>
                  </a:moveTo>
                  <a:lnTo>
                    <a:pt x="5263" y="0"/>
                  </a:lnTo>
                  <a:cubicBezTo>
                    <a:pt x="3180" y="977"/>
                    <a:pt x="1561" y="2739"/>
                    <a:pt x="763" y="4906"/>
                  </a:cubicBezTo>
                  <a:cubicBezTo>
                    <a:pt x="1" y="7084"/>
                    <a:pt x="120" y="9490"/>
                    <a:pt x="1096" y="11585"/>
                  </a:cubicBezTo>
                  <a:cubicBezTo>
                    <a:pt x="1906" y="13311"/>
                    <a:pt x="3251" y="14716"/>
                    <a:pt x="4430" y="16217"/>
                  </a:cubicBezTo>
                  <a:cubicBezTo>
                    <a:pt x="5609" y="17705"/>
                    <a:pt x="6668" y="19407"/>
                    <a:pt x="6752" y="21324"/>
                  </a:cubicBezTo>
                  <a:cubicBezTo>
                    <a:pt x="6847" y="23253"/>
                    <a:pt x="5930" y="25051"/>
                    <a:pt x="5252" y="26849"/>
                  </a:cubicBezTo>
                  <a:cubicBezTo>
                    <a:pt x="4716" y="28325"/>
                    <a:pt x="4418" y="29861"/>
                    <a:pt x="4347" y="31421"/>
                  </a:cubicBezTo>
                  <a:cubicBezTo>
                    <a:pt x="4180" y="35374"/>
                    <a:pt x="7288" y="38695"/>
                    <a:pt x="11240" y="38886"/>
                  </a:cubicBezTo>
                  <a:lnTo>
                    <a:pt x="20039" y="39303"/>
                  </a:lnTo>
                  <a:cubicBezTo>
                    <a:pt x="20124" y="39306"/>
                    <a:pt x="20208" y="39308"/>
                    <a:pt x="20291" y="39308"/>
                  </a:cubicBezTo>
                  <a:cubicBezTo>
                    <a:pt x="23709" y="39308"/>
                    <a:pt x="26408" y="36254"/>
                    <a:pt x="25861" y="32838"/>
                  </a:cubicBezTo>
                  <a:cubicBezTo>
                    <a:pt x="25397" y="29944"/>
                    <a:pt x="23671" y="28408"/>
                    <a:pt x="22563" y="27420"/>
                  </a:cubicBezTo>
                  <a:cubicBezTo>
                    <a:pt x="20789" y="25837"/>
                    <a:pt x="18694" y="24384"/>
                    <a:pt x="17932" y="22146"/>
                  </a:cubicBezTo>
                  <a:cubicBezTo>
                    <a:pt x="16646" y="18383"/>
                    <a:pt x="19634" y="13883"/>
                    <a:pt x="17670" y="10430"/>
                  </a:cubicBezTo>
                  <a:cubicBezTo>
                    <a:pt x="16729" y="8763"/>
                    <a:pt x="14860" y="7858"/>
                    <a:pt x="13038" y="7263"/>
                  </a:cubicBezTo>
                  <a:cubicBezTo>
                    <a:pt x="12372" y="7037"/>
                    <a:pt x="11693" y="6846"/>
                    <a:pt x="11014" y="6632"/>
                  </a:cubicBezTo>
                  <a:lnTo>
                    <a:pt x="9574" y="10132"/>
                  </a:lnTo>
                  <a:lnTo>
                    <a:pt x="9788" y="6215"/>
                  </a:lnTo>
                  <a:cubicBezTo>
                    <a:pt x="9062" y="5941"/>
                    <a:pt x="8371" y="5596"/>
                    <a:pt x="7728" y="5156"/>
                  </a:cubicBezTo>
                  <a:cubicBezTo>
                    <a:pt x="6156" y="4060"/>
                    <a:pt x="4609" y="1798"/>
                    <a:pt x="5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019384" y="4416446"/>
              <a:ext cx="277592" cy="713795"/>
            </a:xfrm>
            <a:custGeom>
              <a:avLst/>
              <a:gdLst/>
              <a:ahLst/>
              <a:cxnLst/>
              <a:rect l="l" t="t" r="r" b="b"/>
              <a:pathLst>
                <a:path w="9085" h="23361" extrusionOk="0">
                  <a:moveTo>
                    <a:pt x="191" y="0"/>
                  </a:moveTo>
                  <a:lnTo>
                    <a:pt x="0" y="226"/>
                  </a:lnTo>
                  <a:lnTo>
                    <a:pt x="155" y="345"/>
                  </a:lnTo>
                  <a:cubicBezTo>
                    <a:pt x="1715" y="1607"/>
                    <a:pt x="3203" y="2798"/>
                    <a:pt x="4168" y="4584"/>
                  </a:cubicBezTo>
                  <a:cubicBezTo>
                    <a:pt x="5203" y="6477"/>
                    <a:pt x="5132" y="8727"/>
                    <a:pt x="5049" y="10918"/>
                  </a:cubicBezTo>
                  <a:cubicBezTo>
                    <a:pt x="4977" y="13049"/>
                    <a:pt x="4906" y="15264"/>
                    <a:pt x="5858" y="17193"/>
                  </a:cubicBezTo>
                  <a:cubicBezTo>
                    <a:pt x="6192" y="17824"/>
                    <a:pt x="6585" y="18443"/>
                    <a:pt x="7013" y="19014"/>
                  </a:cubicBezTo>
                  <a:cubicBezTo>
                    <a:pt x="7275" y="19372"/>
                    <a:pt x="7537" y="19741"/>
                    <a:pt x="7775" y="20110"/>
                  </a:cubicBezTo>
                  <a:cubicBezTo>
                    <a:pt x="8513" y="21288"/>
                    <a:pt x="8775" y="22360"/>
                    <a:pt x="8561" y="23289"/>
                  </a:cubicBezTo>
                  <a:lnTo>
                    <a:pt x="8847" y="23360"/>
                  </a:lnTo>
                  <a:cubicBezTo>
                    <a:pt x="9085" y="22348"/>
                    <a:pt x="8811" y="21205"/>
                    <a:pt x="8025" y="19955"/>
                  </a:cubicBezTo>
                  <a:cubicBezTo>
                    <a:pt x="7787" y="19574"/>
                    <a:pt x="7513" y="19205"/>
                    <a:pt x="7263" y="18848"/>
                  </a:cubicBezTo>
                  <a:cubicBezTo>
                    <a:pt x="6835" y="18276"/>
                    <a:pt x="6454" y="17681"/>
                    <a:pt x="6120" y="17062"/>
                  </a:cubicBezTo>
                  <a:cubicBezTo>
                    <a:pt x="5203" y="15204"/>
                    <a:pt x="5287" y="13026"/>
                    <a:pt x="5346" y="10918"/>
                  </a:cubicBezTo>
                  <a:cubicBezTo>
                    <a:pt x="5430" y="8704"/>
                    <a:pt x="5501" y="6406"/>
                    <a:pt x="4429" y="4441"/>
                  </a:cubicBezTo>
                  <a:cubicBezTo>
                    <a:pt x="3429" y="2608"/>
                    <a:pt x="1929" y="1405"/>
                    <a:pt x="334" y="119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" name="Google Shape;63;p2"/>
            <p:cNvGrpSpPr/>
            <p:nvPr/>
          </p:nvGrpSpPr>
          <p:grpSpPr>
            <a:xfrm>
              <a:off x="2536518" y="4415135"/>
              <a:ext cx="454944" cy="790967"/>
              <a:chOff x="3031519" y="4531336"/>
              <a:chExt cx="399775" cy="695050"/>
            </a:xfrm>
          </p:grpSpPr>
          <p:sp>
            <p:nvSpPr>
              <p:cNvPr id="64" name="Google Shape;64;p2"/>
              <p:cNvSpPr/>
              <p:nvPr/>
            </p:nvSpPr>
            <p:spPr>
              <a:xfrm flipH="1">
                <a:off x="3171419" y="4531336"/>
                <a:ext cx="259875" cy="694450"/>
              </a:xfrm>
              <a:custGeom>
                <a:avLst/>
                <a:gdLst/>
                <a:ahLst/>
                <a:cxnLst/>
                <a:rect l="l" t="t" r="r" b="b"/>
                <a:pathLst>
                  <a:path w="10395" h="27778" extrusionOk="0">
                    <a:moveTo>
                      <a:pt x="6383" y="0"/>
                    </a:moveTo>
                    <a:cubicBezTo>
                      <a:pt x="4299" y="2251"/>
                      <a:pt x="2668" y="4882"/>
                      <a:pt x="1584" y="7739"/>
                    </a:cubicBezTo>
                    <a:lnTo>
                      <a:pt x="3323" y="10966"/>
                    </a:lnTo>
                    <a:lnTo>
                      <a:pt x="953" y="9633"/>
                    </a:lnTo>
                    <a:cubicBezTo>
                      <a:pt x="691" y="10525"/>
                      <a:pt x="477" y="11430"/>
                      <a:pt x="334" y="12359"/>
                    </a:cubicBezTo>
                    <a:cubicBezTo>
                      <a:pt x="132" y="13585"/>
                      <a:pt x="13" y="14836"/>
                      <a:pt x="1" y="16086"/>
                    </a:cubicBezTo>
                    <a:lnTo>
                      <a:pt x="2430" y="19027"/>
                    </a:lnTo>
                    <a:lnTo>
                      <a:pt x="84" y="18253"/>
                    </a:lnTo>
                    <a:lnTo>
                      <a:pt x="84" y="18253"/>
                    </a:lnTo>
                    <a:cubicBezTo>
                      <a:pt x="287" y="20324"/>
                      <a:pt x="632" y="22372"/>
                      <a:pt x="1108" y="24396"/>
                    </a:cubicBezTo>
                    <a:cubicBezTo>
                      <a:pt x="1596" y="26385"/>
                      <a:pt x="3370" y="27778"/>
                      <a:pt x="5406" y="27778"/>
                    </a:cubicBezTo>
                    <a:cubicBezTo>
                      <a:pt x="7716" y="27778"/>
                      <a:pt x="9645" y="25992"/>
                      <a:pt x="9823" y="23694"/>
                    </a:cubicBezTo>
                    <a:cubicBezTo>
                      <a:pt x="10395" y="16038"/>
                      <a:pt x="9181" y="6001"/>
                      <a:pt x="63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 flipH="1">
                <a:off x="3278269" y="4636111"/>
                <a:ext cx="43175" cy="59027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23611" extrusionOk="0">
                    <a:moveTo>
                      <a:pt x="1024" y="0"/>
                    </a:moveTo>
                    <a:lnTo>
                      <a:pt x="1024" y="0"/>
                    </a:lnTo>
                    <a:cubicBezTo>
                      <a:pt x="0" y="6715"/>
                      <a:pt x="262" y="16848"/>
                      <a:pt x="1429" y="23610"/>
                    </a:cubicBezTo>
                    <a:lnTo>
                      <a:pt x="1727" y="23563"/>
                    </a:lnTo>
                    <a:cubicBezTo>
                      <a:pt x="560" y="16824"/>
                      <a:pt x="298" y="6727"/>
                      <a:pt x="1322" y="48"/>
                    </a:cubicBezTo>
                    <a:lnTo>
                      <a:pt x="102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 flipH="1">
                <a:off x="3031519" y="4667661"/>
                <a:ext cx="232175" cy="558125"/>
              </a:xfrm>
              <a:custGeom>
                <a:avLst/>
                <a:gdLst/>
                <a:ahLst/>
                <a:cxnLst/>
                <a:rect l="l" t="t" r="r" b="b"/>
                <a:pathLst>
                  <a:path w="9287" h="22325" extrusionOk="0">
                    <a:moveTo>
                      <a:pt x="8108" y="0"/>
                    </a:moveTo>
                    <a:cubicBezTo>
                      <a:pt x="3262" y="3775"/>
                      <a:pt x="441" y="12407"/>
                      <a:pt x="83" y="19253"/>
                    </a:cubicBezTo>
                    <a:cubicBezTo>
                      <a:pt x="0" y="20920"/>
                      <a:pt x="1334" y="22325"/>
                      <a:pt x="3000" y="22325"/>
                    </a:cubicBezTo>
                    <a:cubicBezTo>
                      <a:pt x="4215" y="22325"/>
                      <a:pt x="5298" y="21575"/>
                      <a:pt x="5727" y="20443"/>
                    </a:cubicBezTo>
                    <a:cubicBezTo>
                      <a:pt x="6941" y="17229"/>
                      <a:pt x="8489" y="11669"/>
                      <a:pt x="8834" y="9859"/>
                    </a:cubicBezTo>
                    <a:lnTo>
                      <a:pt x="8834" y="9859"/>
                    </a:lnTo>
                    <a:lnTo>
                      <a:pt x="6453" y="10573"/>
                    </a:lnTo>
                    <a:lnTo>
                      <a:pt x="9132" y="7478"/>
                    </a:lnTo>
                    <a:cubicBezTo>
                      <a:pt x="9287" y="4942"/>
                      <a:pt x="8942" y="2406"/>
                      <a:pt x="8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 flipH="1">
                <a:off x="3100269" y="4785236"/>
                <a:ext cx="103000" cy="440850"/>
              </a:xfrm>
              <a:custGeom>
                <a:avLst/>
                <a:gdLst/>
                <a:ahLst/>
                <a:cxnLst/>
                <a:rect l="l" t="t" r="r" b="b"/>
                <a:pathLst>
                  <a:path w="4120" h="17634" extrusionOk="0">
                    <a:moveTo>
                      <a:pt x="3846" y="0"/>
                    </a:moveTo>
                    <a:cubicBezTo>
                      <a:pt x="2012" y="4084"/>
                      <a:pt x="464" y="13407"/>
                      <a:pt x="0" y="17610"/>
                    </a:cubicBezTo>
                    <a:lnTo>
                      <a:pt x="298" y="17634"/>
                    </a:lnTo>
                    <a:cubicBezTo>
                      <a:pt x="750" y="13466"/>
                      <a:pt x="2298" y="4179"/>
                      <a:pt x="4120" y="119"/>
                    </a:cubicBezTo>
                    <a:lnTo>
                      <a:pt x="384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" name="Google Shape;68;p2"/>
            <p:cNvGrpSpPr/>
            <p:nvPr/>
          </p:nvGrpSpPr>
          <p:grpSpPr>
            <a:xfrm>
              <a:off x="1808299" y="4669764"/>
              <a:ext cx="260423" cy="553410"/>
              <a:chOff x="3816125" y="3120150"/>
              <a:chExt cx="295700" cy="628375"/>
            </a:xfrm>
          </p:grpSpPr>
          <p:sp>
            <p:nvSpPr>
              <p:cNvPr id="69" name="Google Shape;69;p2"/>
              <p:cNvSpPr/>
              <p:nvPr/>
            </p:nvSpPr>
            <p:spPr>
              <a:xfrm>
                <a:off x="3851075" y="3231775"/>
                <a:ext cx="225625" cy="516750"/>
              </a:xfrm>
              <a:custGeom>
                <a:avLst/>
                <a:gdLst/>
                <a:ahLst/>
                <a:cxnLst/>
                <a:rect l="l" t="t" r="r" b="b"/>
                <a:pathLst>
                  <a:path w="9025" h="20670" extrusionOk="0">
                    <a:moveTo>
                      <a:pt x="4560" y="1"/>
                    </a:moveTo>
                    <a:lnTo>
                      <a:pt x="4263" y="60"/>
                    </a:lnTo>
                    <a:lnTo>
                      <a:pt x="6608" y="10859"/>
                    </a:lnTo>
                    <a:cubicBezTo>
                      <a:pt x="6227" y="10204"/>
                      <a:pt x="5322" y="9847"/>
                      <a:pt x="4596" y="9657"/>
                    </a:cubicBezTo>
                    <a:cubicBezTo>
                      <a:pt x="3647" y="9398"/>
                      <a:pt x="2665" y="9305"/>
                      <a:pt x="1679" y="9305"/>
                    </a:cubicBezTo>
                    <a:cubicBezTo>
                      <a:pt x="1119" y="9305"/>
                      <a:pt x="557" y="9335"/>
                      <a:pt x="0" y="9383"/>
                    </a:cubicBezTo>
                    <a:cubicBezTo>
                      <a:pt x="1140" y="10670"/>
                      <a:pt x="2755" y="11365"/>
                      <a:pt x="4408" y="11365"/>
                    </a:cubicBezTo>
                    <a:cubicBezTo>
                      <a:pt x="5155" y="11365"/>
                      <a:pt x="5909" y="11223"/>
                      <a:pt x="6632" y="10930"/>
                    </a:cubicBezTo>
                    <a:lnTo>
                      <a:pt x="8739" y="20670"/>
                    </a:lnTo>
                    <a:lnTo>
                      <a:pt x="9025" y="20610"/>
                    </a:lnTo>
                    <a:lnTo>
                      <a:pt x="456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3816125" y="3120150"/>
                <a:ext cx="295700" cy="274050"/>
              </a:xfrm>
              <a:custGeom>
                <a:avLst/>
                <a:gdLst/>
                <a:ahLst/>
                <a:cxnLst/>
                <a:rect l="l" t="t" r="r" b="b"/>
                <a:pathLst>
                  <a:path w="11828" h="10962" extrusionOk="0">
                    <a:moveTo>
                      <a:pt x="7503" y="0"/>
                    </a:moveTo>
                    <a:cubicBezTo>
                      <a:pt x="7443" y="0"/>
                      <a:pt x="7372" y="20"/>
                      <a:pt x="7292" y="60"/>
                    </a:cubicBezTo>
                    <a:cubicBezTo>
                      <a:pt x="6030" y="703"/>
                      <a:pt x="5780" y="3596"/>
                      <a:pt x="5780" y="3596"/>
                    </a:cubicBezTo>
                    <a:cubicBezTo>
                      <a:pt x="5780" y="3596"/>
                      <a:pt x="4009" y="676"/>
                      <a:pt x="3049" y="676"/>
                    </a:cubicBezTo>
                    <a:cubicBezTo>
                      <a:pt x="2912" y="676"/>
                      <a:pt x="2792" y="735"/>
                      <a:pt x="2696" y="870"/>
                    </a:cubicBezTo>
                    <a:cubicBezTo>
                      <a:pt x="1922" y="1953"/>
                      <a:pt x="4196" y="4466"/>
                      <a:pt x="4196" y="4466"/>
                    </a:cubicBezTo>
                    <a:cubicBezTo>
                      <a:pt x="4196" y="4466"/>
                      <a:pt x="4081" y="4463"/>
                      <a:pt x="3890" y="4463"/>
                    </a:cubicBezTo>
                    <a:cubicBezTo>
                      <a:pt x="2924" y="4463"/>
                      <a:pt x="1" y="4529"/>
                      <a:pt x="100" y="5335"/>
                    </a:cubicBezTo>
                    <a:cubicBezTo>
                      <a:pt x="219" y="6299"/>
                      <a:pt x="4172" y="6371"/>
                      <a:pt x="4172" y="6371"/>
                    </a:cubicBezTo>
                    <a:cubicBezTo>
                      <a:pt x="4172" y="6371"/>
                      <a:pt x="1529" y="8930"/>
                      <a:pt x="2410" y="9871"/>
                    </a:cubicBezTo>
                    <a:cubicBezTo>
                      <a:pt x="2517" y="9982"/>
                      <a:pt x="2644" y="10031"/>
                      <a:pt x="2785" y="10031"/>
                    </a:cubicBezTo>
                    <a:cubicBezTo>
                      <a:pt x="3819" y="10031"/>
                      <a:pt x="5589" y="7395"/>
                      <a:pt x="5589" y="7395"/>
                    </a:cubicBezTo>
                    <a:cubicBezTo>
                      <a:pt x="5589" y="7395"/>
                      <a:pt x="6665" y="10962"/>
                      <a:pt x="7699" y="10962"/>
                    </a:cubicBezTo>
                    <a:cubicBezTo>
                      <a:pt x="7742" y="10962"/>
                      <a:pt x="7785" y="10955"/>
                      <a:pt x="7827" y="10943"/>
                    </a:cubicBezTo>
                    <a:cubicBezTo>
                      <a:pt x="8899" y="10609"/>
                      <a:pt x="7006" y="6823"/>
                      <a:pt x="7006" y="6823"/>
                    </a:cubicBezTo>
                    <a:lnTo>
                      <a:pt x="7006" y="6823"/>
                    </a:lnTo>
                    <a:cubicBezTo>
                      <a:pt x="7006" y="6823"/>
                      <a:pt x="9393" y="8627"/>
                      <a:pt x="10521" y="8627"/>
                    </a:cubicBezTo>
                    <a:cubicBezTo>
                      <a:pt x="10780" y="8627"/>
                      <a:pt x="10972" y="8533"/>
                      <a:pt x="11054" y="8299"/>
                    </a:cubicBezTo>
                    <a:cubicBezTo>
                      <a:pt x="11506" y="7049"/>
                      <a:pt x="7637" y="5740"/>
                      <a:pt x="7637" y="5740"/>
                    </a:cubicBezTo>
                    <a:cubicBezTo>
                      <a:pt x="7637" y="5740"/>
                      <a:pt x="11828" y="3704"/>
                      <a:pt x="11102" y="2692"/>
                    </a:cubicBezTo>
                    <a:cubicBezTo>
                      <a:pt x="10977" y="2521"/>
                      <a:pt x="10783" y="2449"/>
                      <a:pt x="10548" y="2449"/>
                    </a:cubicBezTo>
                    <a:cubicBezTo>
                      <a:pt x="9391" y="2449"/>
                      <a:pt x="7220" y="4168"/>
                      <a:pt x="7220" y="4168"/>
                    </a:cubicBezTo>
                    <a:cubicBezTo>
                      <a:pt x="7220" y="4168"/>
                      <a:pt x="8400" y="0"/>
                      <a:pt x="75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2"/>
            <p:cNvGrpSpPr/>
            <p:nvPr/>
          </p:nvGrpSpPr>
          <p:grpSpPr>
            <a:xfrm rot="748807">
              <a:off x="3370913" y="4442333"/>
              <a:ext cx="470575" cy="734515"/>
              <a:chOff x="3890175" y="4411850"/>
              <a:chExt cx="534375" cy="834100"/>
            </a:xfrm>
          </p:grpSpPr>
          <p:sp>
            <p:nvSpPr>
              <p:cNvPr id="72" name="Google Shape;72;p2"/>
              <p:cNvSpPr/>
              <p:nvPr/>
            </p:nvSpPr>
            <p:spPr>
              <a:xfrm>
                <a:off x="4066975" y="4581850"/>
                <a:ext cx="297975" cy="664100"/>
              </a:xfrm>
              <a:custGeom>
                <a:avLst/>
                <a:gdLst/>
                <a:ahLst/>
                <a:cxnLst/>
                <a:rect l="l" t="t" r="r" b="b"/>
                <a:pathLst>
                  <a:path w="11919" h="26564" extrusionOk="0">
                    <a:moveTo>
                      <a:pt x="275" y="1"/>
                    </a:moveTo>
                    <a:lnTo>
                      <a:pt x="1" y="120"/>
                    </a:lnTo>
                    <a:lnTo>
                      <a:pt x="11645" y="26564"/>
                    </a:lnTo>
                    <a:lnTo>
                      <a:pt x="11919" y="26433"/>
                    </a:lnTo>
                    <a:lnTo>
                      <a:pt x="2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4233075" y="4647050"/>
                <a:ext cx="66100" cy="313150"/>
              </a:xfrm>
              <a:custGeom>
                <a:avLst/>
                <a:gdLst/>
                <a:ahLst/>
                <a:cxnLst/>
                <a:rect l="l" t="t" r="r" b="b"/>
                <a:pathLst>
                  <a:path w="2644" h="12526" extrusionOk="0">
                    <a:moveTo>
                      <a:pt x="2358" y="0"/>
                    </a:moveTo>
                    <a:lnTo>
                      <a:pt x="0" y="12478"/>
                    </a:lnTo>
                    <a:lnTo>
                      <a:pt x="286" y="12526"/>
                    </a:lnTo>
                    <a:lnTo>
                      <a:pt x="2644" y="60"/>
                    </a:lnTo>
                    <a:lnTo>
                      <a:pt x="23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4033350" y="4867900"/>
                <a:ext cx="252425" cy="203925"/>
              </a:xfrm>
              <a:custGeom>
                <a:avLst/>
                <a:gdLst/>
                <a:ahLst/>
                <a:cxnLst/>
                <a:rect l="l" t="t" r="r" b="b"/>
                <a:pathLst>
                  <a:path w="10097" h="8157" extrusionOk="0">
                    <a:moveTo>
                      <a:pt x="179" y="1"/>
                    </a:moveTo>
                    <a:lnTo>
                      <a:pt x="0" y="227"/>
                    </a:lnTo>
                    <a:lnTo>
                      <a:pt x="9918" y="8157"/>
                    </a:lnTo>
                    <a:lnTo>
                      <a:pt x="10097" y="7918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4213125" y="4588875"/>
                <a:ext cx="211425" cy="177325"/>
              </a:xfrm>
              <a:custGeom>
                <a:avLst/>
                <a:gdLst/>
                <a:ahLst/>
                <a:cxnLst/>
                <a:rect l="l" t="t" r="r" b="b"/>
                <a:pathLst>
                  <a:path w="8457" h="7093" extrusionOk="0">
                    <a:moveTo>
                      <a:pt x="3339" y="1"/>
                    </a:moveTo>
                    <a:cubicBezTo>
                      <a:pt x="2382" y="1"/>
                      <a:pt x="2525" y="3137"/>
                      <a:pt x="2525" y="3137"/>
                    </a:cubicBezTo>
                    <a:cubicBezTo>
                      <a:pt x="2525" y="3137"/>
                      <a:pt x="1865" y="704"/>
                      <a:pt x="980" y="704"/>
                    </a:cubicBezTo>
                    <a:cubicBezTo>
                      <a:pt x="959" y="704"/>
                      <a:pt x="938" y="705"/>
                      <a:pt x="917" y="708"/>
                    </a:cubicBezTo>
                    <a:cubicBezTo>
                      <a:pt x="1" y="815"/>
                      <a:pt x="632" y="5363"/>
                      <a:pt x="2180" y="6745"/>
                    </a:cubicBezTo>
                    <a:cubicBezTo>
                      <a:pt x="2456" y="6990"/>
                      <a:pt x="2837" y="7092"/>
                      <a:pt x="3273" y="7092"/>
                    </a:cubicBezTo>
                    <a:cubicBezTo>
                      <a:pt x="5275" y="7092"/>
                      <a:pt x="8457" y="4927"/>
                      <a:pt x="8252" y="4399"/>
                    </a:cubicBezTo>
                    <a:cubicBezTo>
                      <a:pt x="8047" y="3890"/>
                      <a:pt x="7410" y="3754"/>
                      <a:pt x="6788" y="3754"/>
                    </a:cubicBezTo>
                    <a:cubicBezTo>
                      <a:pt x="6070" y="3754"/>
                      <a:pt x="5370" y="3935"/>
                      <a:pt x="5370" y="3935"/>
                    </a:cubicBezTo>
                    <a:cubicBezTo>
                      <a:pt x="5370" y="3935"/>
                      <a:pt x="7597" y="1518"/>
                      <a:pt x="6442" y="911"/>
                    </a:cubicBezTo>
                    <a:cubicBezTo>
                      <a:pt x="6299" y="834"/>
                      <a:pt x="6157" y="800"/>
                      <a:pt x="6017" y="800"/>
                    </a:cubicBezTo>
                    <a:cubicBezTo>
                      <a:pt x="5027" y="800"/>
                      <a:pt x="4168" y="2482"/>
                      <a:pt x="4168" y="2482"/>
                    </a:cubicBezTo>
                    <a:cubicBezTo>
                      <a:pt x="4168" y="2482"/>
                      <a:pt x="4549" y="303"/>
                      <a:pt x="3465" y="18"/>
                    </a:cubicBezTo>
                    <a:cubicBezTo>
                      <a:pt x="3421" y="6"/>
                      <a:pt x="3379" y="1"/>
                      <a:pt x="33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890175" y="4734725"/>
                <a:ext cx="220875" cy="218650"/>
              </a:xfrm>
              <a:custGeom>
                <a:avLst/>
                <a:gdLst/>
                <a:ahLst/>
                <a:cxnLst/>
                <a:rect l="l" t="t" r="r" b="b"/>
                <a:pathLst>
                  <a:path w="8835" h="8746" extrusionOk="0">
                    <a:moveTo>
                      <a:pt x="7933" y="1"/>
                    </a:moveTo>
                    <a:cubicBezTo>
                      <a:pt x="7117" y="1"/>
                      <a:pt x="7025" y="5149"/>
                      <a:pt x="7025" y="5149"/>
                    </a:cubicBezTo>
                    <a:cubicBezTo>
                      <a:pt x="7025" y="5149"/>
                      <a:pt x="4493" y="1366"/>
                      <a:pt x="3282" y="1366"/>
                    </a:cubicBezTo>
                    <a:cubicBezTo>
                      <a:pt x="3182" y="1366"/>
                      <a:pt x="3092" y="1391"/>
                      <a:pt x="3013" y="1446"/>
                    </a:cubicBezTo>
                    <a:cubicBezTo>
                      <a:pt x="1965" y="2173"/>
                      <a:pt x="6335" y="5447"/>
                      <a:pt x="6335" y="5447"/>
                    </a:cubicBezTo>
                    <a:cubicBezTo>
                      <a:pt x="6335" y="5447"/>
                      <a:pt x="3210" y="4471"/>
                      <a:pt x="1528" y="4471"/>
                    </a:cubicBezTo>
                    <a:cubicBezTo>
                      <a:pt x="1020" y="4471"/>
                      <a:pt x="643" y="4560"/>
                      <a:pt x="524" y="4792"/>
                    </a:cubicBezTo>
                    <a:cubicBezTo>
                      <a:pt x="0" y="5780"/>
                      <a:pt x="5977" y="6054"/>
                      <a:pt x="5977" y="6054"/>
                    </a:cubicBezTo>
                    <a:cubicBezTo>
                      <a:pt x="5977" y="6054"/>
                      <a:pt x="346" y="7697"/>
                      <a:pt x="417" y="8566"/>
                    </a:cubicBezTo>
                    <a:cubicBezTo>
                      <a:pt x="429" y="8691"/>
                      <a:pt x="563" y="8745"/>
                      <a:pt x="784" y="8745"/>
                    </a:cubicBezTo>
                    <a:cubicBezTo>
                      <a:pt x="2095" y="8745"/>
                      <a:pt x="6465" y="6852"/>
                      <a:pt x="6465" y="6852"/>
                    </a:cubicBezTo>
                    <a:lnTo>
                      <a:pt x="7585" y="5840"/>
                    </a:lnTo>
                    <a:cubicBezTo>
                      <a:pt x="7585" y="5840"/>
                      <a:pt x="8835" y="196"/>
                      <a:pt x="7978" y="6"/>
                    </a:cubicBezTo>
                    <a:cubicBezTo>
                      <a:pt x="7963" y="2"/>
                      <a:pt x="7948" y="1"/>
                      <a:pt x="79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3936675" y="4766850"/>
                <a:ext cx="188975" cy="202575"/>
              </a:xfrm>
              <a:custGeom>
                <a:avLst/>
                <a:gdLst/>
                <a:ahLst/>
                <a:cxnLst/>
                <a:rect l="l" t="t" r="r" b="b"/>
                <a:pathLst>
                  <a:path w="7559" h="8103" extrusionOk="0">
                    <a:moveTo>
                      <a:pt x="5076" y="0"/>
                    </a:moveTo>
                    <a:cubicBezTo>
                      <a:pt x="5055" y="0"/>
                      <a:pt x="5033" y="2"/>
                      <a:pt x="5010" y="7"/>
                    </a:cubicBezTo>
                    <a:cubicBezTo>
                      <a:pt x="4022" y="185"/>
                      <a:pt x="4784" y="3757"/>
                      <a:pt x="4784" y="3757"/>
                    </a:cubicBezTo>
                    <a:cubicBezTo>
                      <a:pt x="4784" y="3757"/>
                      <a:pt x="3234" y="1772"/>
                      <a:pt x="2428" y="1772"/>
                    </a:cubicBezTo>
                    <a:cubicBezTo>
                      <a:pt x="2310" y="1772"/>
                      <a:pt x="2208" y="1814"/>
                      <a:pt x="2129" y="1912"/>
                    </a:cubicBezTo>
                    <a:cubicBezTo>
                      <a:pt x="1522" y="2674"/>
                      <a:pt x="4070" y="4221"/>
                      <a:pt x="4070" y="4221"/>
                    </a:cubicBezTo>
                    <a:cubicBezTo>
                      <a:pt x="4070" y="4221"/>
                      <a:pt x="81" y="4388"/>
                      <a:pt x="22" y="5269"/>
                    </a:cubicBezTo>
                    <a:cubicBezTo>
                      <a:pt x="1" y="5577"/>
                      <a:pt x="541" y="5677"/>
                      <a:pt x="1254" y="5677"/>
                    </a:cubicBezTo>
                    <a:cubicBezTo>
                      <a:pt x="2583" y="5677"/>
                      <a:pt x="4510" y="5329"/>
                      <a:pt x="4510" y="5329"/>
                    </a:cubicBezTo>
                    <a:lnTo>
                      <a:pt x="4510" y="5329"/>
                    </a:lnTo>
                    <a:cubicBezTo>
                      <a:pt x="4510" y="5329"/>
                      <a:pt x="462" y="7412"/>
                      <a:pt x="1022" y="8019"/>
                    </a:cubicBezTo>
                    <a:cubicBezTo>
                      <a:pt x="1074" y="8076"/>
                      <a:pt x="1158" y="8102"/>
                      <a:pt x="1267" y="8102"/>
                    </a:cubicBezTo>
                    <a:cubicBezTo>
                      <a:pt x="2323" y="8102"/>
                      <a:pt x="5737" y="5686"/>
                      <a:pt x="5737" y="5686"/>
                    </a:cubicBezTo>
                    <a:cubicBezTo>
                      <a:pt x="5737" y="5686"/>
                      <a:pt x="7558" y="1257"/>
                      <a:pt x="6832" y="1019"/>
                    </a:cubicBezTo>
                    <a:cubicBezTo>
                      <a:pt x="6804" y="1010"/>
                      <a:pt x="6777" y="1005"/>
                      <a:pt x="6749" y="1005"/>
                    </a:cubicBezTo>
                    <a:cubicBezTo>
                      <a:pt x="6052" y="1005"/>
                      <a:pt x="5534" y="3828"/>
                      <a:pt x="5534" y="3828"/>
                    </a:cubicBezTo>
                    <a:cubicBezTo>
                      <a:pt x="5534" y="3828"/>
                      <a:pt x="5966" y="0"/>
                      <a:pt x="50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4053575" y="4881600"/>
                <a:ext cx="60450" cy="48350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934" extrusionOk="0">
                    <a:moveTo>
                      <a:pt x="1477" y="0"/>
                    </a:moveTo>
                    <a:lnTo>
                      <a:pt x="1" y="1798"/>
                    </a:lnTo>
                    <a:cubicBezTo>
                      <a:pt x="1" y="1798"/>
                      <a:pt x="506" y="1934"/>
                      <a:pt x="1025" y="1934"/>
                    </a:cubicBezTo>
                    <a:cubicBezTo>
                      <a:pt x="1480" y="1934"/>
                      <a:pt x="1946" y="1830"/>
                      <a:pt x="2096" y="1441"/>
                    </a:cubicBezTo>
                    <a:cubicBezTo>
                      <a:pt x="2418" y="620"/>
                      <a:pt x="1477" y="0"/>
                      <a:pt x="1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3896425" y="4411850"/>
                <a:ext cx="307800" cy="159025"/>
              </a:xfrm>
              <a:custGeom>
                <a:avLst/>
                <a:gdLst/>
                <a:ahLst/>
                <a:cxnLst/>
                <a:rect l="l" t="t" r="r" b="b"/>
                <a:pathLst>
                  <a:path w="12312" h="6361" extrusionOk="0">
                    <a:moveTo>
                      <a:pt x="7020" y="0"/>
                    </a:moveTo>
                    <a:cubicBezTo>
                      <a:pt x="5826" y="0"/>
                      <a:pt x="7037" y="5194"/>
                      <a:pt x="7037" y="5194"/>
                    </a:cubicBezTo>
                    <a:cubicBezTo>
                      <a:pt x="7037" y="5194"/>
                      <a:pt x="4284" y="939"/>
                      <a:pt x="3147" y="939"/>
                    </a:cubicBezTo>
                    <a:cubicBezTo>
                      <a:pt x="3095" y="939"/>
                      <a:pt x="3046" y="948"/>
                      <a:pt x="3001" y="967"/>
                    </a:cubicBezTo>
                    <a:cubicBezTo>
                      <a:pt x="1965" y="1396"/>
                      <a:pt x="6370" y="5432"/>
                      <a:pt x="6370" y="5432"/>
                    </a:cubicBezTo>
                    <a:cubicBezTo>
                      <a:pt x="6370" y="5432"/>
                      <a:pt x="2326" y="3665"/>
                      <a:pt x="930" y="3665"/>
                    </a:cubicBezTo>
                    <a:cubicBezTo>
                      <a:pt x="718" y="3665"/>
                      <a:pt x="567" y="3706"/>
                      <a:pt x="500" y="3801"/>
                    </a:cubicBezTo>
                    <a:cubicBezTo>
                      <a:pt x="0" y="4515"/>
                      <a:pt x="6239" y="6360"/>
                      <a:pt x="6239" y="6360"/>
                    </a:cubicBezTo>
                    <a:lnTo>
                      <a:pt x="7751" y="6301"/>
                    </a:lnTo>
                    <a:cubicBezTo>
                      <a:pt x="7751" y="6301"/>
                      <a:pt x="12311" y="2777"/>
                      <a:pt x="11776" y="2074"/>
                    </a:cubicBezTo>
                    <a:cubicBezTo>
                      <a:pt x="11733" y="2020"/>
                      <a:pt x="11673" y="1995"/>
                      <a:pt x="11597" y="1995"/>
                    </a:cubicBezTo>
                    <a:cubicBezTo>
                      <a:pt x="10712" y="1995"/>
                      <a:pt x="7751" y="5420"/>
                      <a:pt x="7751" y="5420"/>
                    </a:cubicBezTo>
                    <a:cubicBezTo>
                      <a:pt x="7751" y="5420"/>
                      <a:pt x="8323" y="122"/>
                      <a:pt x="7061" y="2"/>
                    </a:cubicBezTo>
                    <a:cubicBezTo>
                      <a:pt x="7047" y="1"/>
                      <a:pt x="7033" y="0"/>
                      <a:pt x="7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3944000" y="4460800"/>
                <a:ext cx="234025" cy="130325"/>
              </a:xfrm>
              <a:custGeom>
                <a:avLst/>
                <a:gdLst/>
                <a:ahLst/>
                <a:cxnLst/>
                <a:rect l="l" t="t" r="r" b="b"/>
                <a:pathLst>
                  <a:path w="9361" h="5213" extrusionOk="0">
                    <a:moveTo>
                      <a:pt x="4859" y="0"/>
                    </a:moveTo>
                    <a:cubicBezTo>
                      <a:pt x="4832" y="0"/>
                      <a:pt x="4805" y="3"/>
                      <a:pt x="4777" y="9"/>
                    </a:cubicBezTo>
                    <a:cubicBezTo>
                      <a:pt x="3824" y="199"/>
                      <a:pt x="4777" y="3033"/>
                      <a:pt x="4777" y="3033"/>
                    </a:cubicBezTo>
                    <a:cubicBezTo>
                      <a:pt x="4777" y="3033"/>
                      <a:pt x="2313" y="1127"/>
                      <a:pt x="1321" y="1127"/>
                    </a:cubicBezTo>
                    <a:cubicBezTo>
                      <a:pt x="1190" y="1127"/>
                      <a:pt x="1085" y="1161"/>
                      <a:pt x="1014" y="1235"/>
                    </a:cubicBezTo>
                    <a:cubicBezTo>
                      <a:pt x="395" y="1866"/>
                      <a:pt x="4420" y="4164"/>
                      <a:pt x="4420" y="4164"/>
                    </a:cubicBezTo>
                    <a:cubicBezTo>
                      <a:pt x="4420" y="4164"/>
                      <a:pt x="2182" y="3662"/>
                      <a:pt x="896" y="3662"/>
                    </a:cubicBezTo>
                    <a:cubicBezTo>
                      <a:pt x="368" y="3662"/>
                      <a:pt x="0" y="3746"/>
                      <a:pt x="14" y="3986"/>
                    </a:cubicBezTo>
                    <a:cubicBezTo>
                      <a:pt x="50" y="4807"/>
                      <a:pt x="5134" y="5212"/>
                      <a:pt x="5134" y="5212"/>
                    </a:cubicBezTo>
                    <a:cubicBezTo>
                      <a:pt x="5134" y="5212"/>
                      <a:pt x="9361" y="2986"/>
                      <a:pt x="8956" y="2331"/>
                    </a:cubicBezTo>
                    <a:cubicBezTo>
                      <a:pt x="8898" y="2241"/>
                      <a:pt x="8801" y="2202"/>
                      <a:pt x="8678" y="2202"/>
                    </a:cubicBezTo>
                    <a:cubicBezTo>
                      <a:pt x="7920" y="2202"/>
                      <a:pt x="6158" y="3664"/>
                      <a:pt x="6158" y="3664"/>
                    </a:cubicBezTo>
                    <a:cubicBezTo>
                      <a:pt x="6158" y="3664"/>
                      <a:pt x="9075" y="866"/>
                      <a:pt x="8206" y="390"/>
                    </a:cubicBezTo>
                    <a:cubicBezTo>
                      <a:pt x="8145" y="356"/>
                      <a:pt x="8079" y="340"/>
                      <a:pt x="8011" y="340"/>
                    </a:cubicBezTo>
                    <a:cubicBezTo>
                      <a:pt x="7106" y="340"/>
                      <a:pt x="5634" y="3128"/>
                      <a:pt x="5634" y="3128"/>
                    </a:cubicBezTo>
                    <a:cubicBezTo>
                      <a:pt x="5634" y="3128"/>
                      <a:pt x="5724" y="0"/>
                      <a:pt x="48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4040500" y="4577100"/>
                <a:ext cx="65500" cy="39450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578" extrusionOk="0">
                    <a:moveTo>
                      <a:pt x="2286" y="0"/>
                    </a:moveTo>
                    <a:lnTo>
                      <a:pt x="0" y="429"/>
                    </a:lnTo>
                    <a:cubicBezTo>
                      <a:pt x="0" y="429"/>
                      <a:pt x="802" y="1578"/>
                      <a:pt x="1529" y="1578"/>
                    </a:cubicBezTo>
                    <a:cubicBezTo>
                      <a:pt x="1633" y="1578"/>
                      <a:pt x="1735" y="1554"/>
                      <a:pt x="1834" y="1501"/>
                    </a:cubicBezTo>
                    <a:cubicBezTo>
                      <a:pt x="2619" y="1072"/>
                      <a:pt x="2286" y="1"/>
                      <a:pt x="22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" name="Google Shape;82;p2"/>
            <p:cNvGrpSpPr/>
            <p:nvPr/>
          </p:nvGrpSpPr>
          <p:grpSpPr>
            <a:xfrm flipH="1">
              <a:off x="5247879" y="4705214"/>
              <a:ext cx="307133" cy="517992"/>
              <a:chOff x="2596450" y="4098800"/>
              <a:chExt cx="291425" cy="491500"/>
            </a:xfrm>
          </p:grpSpPr>
          <p:sp>
            <p:nvSpPr>
              <p:cNvPr id="83" name="Google Shape;83;p2"/>
              <p:cNvSpPr/>
              <p:nvPr/>
            </p:nvSpPr>
            <p:spPr>
              <a:xfrm>
                <a:off x="2648225" y="4098800"/>
                <a:ext cx="143800" cy="129850"/>
              </a:xfrm>
              <a:custGeom>
                <a:avLst/>
                <a:gdLst/>
                <a:ahLst/>
                <a:cxnLst/>
                <a:rect l="l" t="t" r="r" b="b"/>
                <a:pathLst>
                  <a:path w="5752" h="5194" extrusionOk="0">
                    <a:moveTo>
                      <a:pt x="2916" y="0"/>
                    </a:moveTo>
                    <a:cubicBezTo>
                      <a:pt x="2881" y="0"/>
                      <a:pt x="2846" y="1"/>
                      <a:pt x="2811" y="2"/>
                    </a:cubicBezTo>
                    <a:cubicBezTo>
                      <a:pt x="1942" y="86"/>
                      <a:pt x="1180" y="622"/>
                      <a:pt x="811" y="1407"/>
                    </a:cubicBezTo>
                    <a:cubicBezTo>
                      <a:pt x="1" y="3181"/>
                      <a:pt x="1299" y="5194"/>
                      <a:pt x="3251" y="5194"/>
                    </a:cubicBezTo>
                    <a:cubicBezTo>
                      <a:pt x="4204" y="5158"/>
                      <a:pt x="5061" y="4574"/>
                      <a:pt x="5430" y="3693"/>
                    </a:cubicBezTo>
                    <a:cubicBezTo>
                      <a:pt x="5752" y="2848"/>
                      <a:pt x="5490" y="1824"/>
                      <a:pt x="4918" y="1074"/>
                    </a:cubicBezTo>
                    <a:lnTo>
                      <a:pt x="4097" y="2122"/>
                    </a:lnTo>
                    <a:lnTo>
                      <a:pt x="4263" y="443"/>
                    </a:lnTo>
                    <a:cubicBezTo>
                      <a:pt x="3875" y="154"/>
                      <a:pt x="3403" y="0"/>
                      <a:pt x="29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2596450" y="4234425"/>
                <a:ext cx="130400" cy="12572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029" extrusionOk="0">
                    <a:moveTo>
                      <a:pt x="2263" y="1"/>
                    </a:moveTo>
                    <a:cubicBezTo>
                      <a:pt x="1887" y="1"/>
                      <a:pt x="1519" y="88"/>
                      <a:pt x="1191" y="280"/>
                    </a:cubicBezTo>
                    <a:cubicBezTo>
                      <a:pt x="441" y="745"/>
                      <a:pt x="0" y="1554"/>
                      <a:pt x="12" y="2424"/>
                    </a:cubicBezTo>
                    <a:cubicBezTo>
                      <a:pt x="12" y="2852"/>
                      <a:pt x="131" y="3269"/>
                      <a:pt x="346" y="3638"/>
                    </a:cubicBezTo>
                    <a:lnTo>
                      <a:pt x="2286" y="3626"/>
                    </a:lnTo>
                    <a:lnTo>
                      <a:pt x="1024" y="4448"/>
                    </a:lnTo>
                    <a:cubicBezTo>
                      <a:pt x="1084" y="4495"/>
                      <a:pt x="1143" y="4543"/>
                      <a:pt x="1203" y="4579"/>
                    </a:cubicBezTo>
                    <a:cubicBezTo>
                      <a:pt x="1648" y="4878"/>
                      <a:pt x="2161" y="5029"/>
                      <a:pt x="2676" y="5029"/>
                    </a:cubicBezTo>
                    <a:cubicBezTo>
                      <a:pt x="3083" y="5029"/>
                      <a:pt x="3491" y="4935"/>
                      <a:pt x="3870" y="4745"/>
                    </a:cubicBezTo>
                    <a:cubicBezTo>
                      <a:pt x="4715" y="4293"/>
                      <a:pt x="5215" y="3388"/>
                      <a:pt x="5156" y="2436"/>
                    </a:cubicBezTo>
                    <a:cubicBezTo>
                      <a:pt x="5044" y="1106"/>
                      <a:pt x="3603" y="1"/>
                      <a:pt x="22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2642875" y="4140825"/>
                <a:ext cx="245000" cy="449475"/>
              </a:xfrm>
              <a:custGeom>
                <a:avLst/>
                <a:gdLst/>
                <a:ahLst/>
                <a:cxnLst/>
                <a:rect l="l" t="t" r="r" b="b"/>
                <a:pathLst>
                  <a:path w="9800" h="17979" extrusionOk="0">
                    <a:moveTo>
                      <a:pt x="3049" y="0"/>
                    </a:moveTo>
                    <a:lnTo>
                      <a:pt x="2858" y="72"/>
                    </a:lnTo>
                    <a:lnTo>
                      <a:pt x="6597" y="10001"/>
                    </a:lnTo>
                    <a:lnTo>
                      <a:pt x="6597" y="10001"/>
                    </a:lnTo>
                    <a:lnTo>
                      <a:pt x="120" y="5608"/>
                    </a:lnTo>
                    <a:lnTo>
                      <a:pt x="1" y="5775"/>
                    </a:lnTo>
                    <a:lnTo>
                      <a:pt x="6716" y="10323"/>
                    </a:lnTo>
                    <a:lnTo>
                      <a:pt x="9609" y="17979"/>
                    </a:lnTo>
                    <a:lnTo>
                      <a:pt x="9799" y="17907"/>
                    </a:lnTo>
                    <a:lnTo>
                      <a:pt x="30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" name="Google Shape;86;p2"/>
            <p:cNvGrpSpPr/>
            <p:nvPr/>
          </p:nvGrpSpPr>
          <p:grpSpPr>
            <a:xfrm>
              <a:off x="2325872" y="4725135"/>
              <a:ext cx="236008" cy="445786"/>
              <a:chOff x="2272000" y="4262650"/>
              <a:chExt cx="191425" cy="361575"/>
            </a:xfrm>
          </p:grpSpPr>
          <p:sp>
            <p:nvSpPr>
              <p:cNvPr id="87" name="Google Shape;87;p2"/>
              <p:cNvSpPr/>
              <p:nvPr/>
            </p:nvSpPr>
            <p:spPr>
              <a:xfrm>
                <a:off x="2272000" y="4377750"/>
                <a:ext cx="19142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9859" extrusionOk="0">
                    <a:moveTo>
                      <a:pt x="3632" y="1"/>
                    </a:moveTo>
                    <a:lnTo>
                      <a:pt x="0" y="9776"/>
                    </a:lnTo>
                    <a:lnTo>
                      <a:pt x="227" y="9859"/>
                    </a:lnTo>
                    <a:lnTo>
                      <a:pt x="274" y="9704"/>
                    </a:lnTo>
                    <a:cubicBezTo>
                      <a:pt x="1453" y="9418"/>
                      <a:pt x="4822" y="8549"/>
                      <a:pt x="5418" y="8180"/>
                    </a:cubicBezTo>
                    <a:lnTo>
                      <a:pt x="4715" y="7763"/>
                    </a:lnTo>
                    <a:lnTo>
                      <a:pt x="6049" y="7740"/>
                    </a:lnTo>
                    <a:cubicBezTo>
                      <a:pt x="6704" y="7216"/>
                      <a:pt x="7251" y="6573"/>
                      <a:pt x="7656" y="5847"/>
                    </a:cubicBezTo>
                    <a:cubicBezTo>
                      <a:pt x="7433" y="5807"/>
                      <a:pt x="7202" y="5788"/>
                      <a:pt x="6965" y="5788"/>
                    </a:cubicBezTo>
                    <a:cubicBezTo>
                      <a:pt x="4776" y="5788"/>
                      <a:pt x="2055" y="7379"/>
                      <a:pt x="584" y="8883"/>
                    </a:cubicBezTo>
                    <a:lnTo>
                      <a:pt x="3846" y="72"/>
                    </a:lnTo>
                    <a:lnTo>
                      <a:pt x="363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2291950" y="4262650"/>
                <a:ext cx="161325" cy="144400"/>
              </a:xfrm>
              <a:custGeom>
                <a:avLst/>
                <a:gdLst/>
                <a:ahLst/>
                <a:cxnLst/>
                <a:rect l="l" t="t" r="r" b="b"/>
                <a:pathLst>
                  <a:path w="6453" h="5776" extrusionOk="0">
                    <a:moveTo>
                      <a:pt x="2815" y="0"/>
                    </a:moveTo>
                    <a:cubicBezTo>
                      <a:pt x="2245" y="0"/>
                      <a:pt x="1" y="3764"/>
                      <a:pt x="1786" y="5247"/>
                    </a:cubicBezTo>
                    <a:lnTo>
                      <a:pt x="2239" y="5533"/>
                    </a:lnTo>
                    <a:cubicBezTo>
                      <a:pt x="2567" y="5701"/>
                      <a:pt x="2880" y="5775"/>
                      <a:pt x="3174" y="5775"/>
                    </a:cubicBezTo>
                    <a:cubicBezTo>
                      <a:pt x="5278" y="5775"/>
                      <a:pt x="6453" y="1988"/>
                      <a:pt x="6025" y="1664"/>
                    </a:cubicBezTo>
                    <a:cubicBezTo>
                      <a:pt x="5977" y="1626"/>
                      <a:pt x="5922" y="1609"/>
                      <a:pt x="5863" y="1609"/>
                    </a:cubicBezTo>
                    <a:cubicBezTo>
                      <a:pt x="5316" y="1609"/>
                      <a:pt x="4358" y="3033"/>
                      <a:pt x="4358" y="3033"/>
                    </a:cubicBezTo>
                    <a:cubicBezTo>
                      <a:pt x="4358" y="3033"/>
                      <a:pt x="5203" y="390"/>
                      <a:pt x="4798" y="175"/>
                    </a:cubicBezTo>
                    <a:cubicBezTo>
                      <a:pt x="4781" y="166"/>
                      <a:pt x="4761" y="162"/>
                      <a:pt x="4739" y="162"/>
                    </a:cubicBezTo>
                    <a:cubicBezTo>
                      <a:pt x="4263" y="162"/>
                      <a:pt x="2870" y="2307"/>
                      <a:pt x="2870" y="2307"/>
                    </a:cubicBezTo>
                    <a:cubicBezTo>
                      <a:pt x="2870" y="2307"/>
                      <a:pt x="3346" y="223"/>
                      <a:pt x="2858" y="9"/>
                    </a:cubicBezTo>
                    <a:cubicBezTo>
                      <a:pt x="2845" y="3"/>
                      <a:pt x="2830" y="0"/>
                      <a:pt x="28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" name="Google Shape;89;p2"/>
            <p:cNvGrpSpPr/>
            <p:nvPr/>
          </p:nvGrpSpPr>
          <p:grpSpPr>
            <a:xfrm>
              <a:off x="3849315" y="4694676"/>
              <a:ext cx="303891" cy="531037"/>
              <a:chOff x="121700" y="4799092"/>
              <a:chExt cx="345057" cy="602971"/>
            </a:xfrm>
          </p:grpSpPr>
          <p:sp>
            <p:nvSpPr>
              <p:cNvPr id="90" name="Google Shape;90;p2"/>
              <p:cNvSpPr/>
              <p:nvPr/>
            </p:nvSpPr>
            <p:spPr>
              <a:xfrm>
                <a:off x="121700" y="4799092"/>
                <a:ext cx="345057" cy="601796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7880" extrusionOk="0">
                    <a:moveTo>
                      <a:pt x="3621" y="0"/>
                    </a:moveTo>
                    <a:cubicBezTo>
                      <a:pt x="3453" y="0"/>
                      <a:pt x="3282" y="26"/>
                      <a:pt x="3108" y="79"/>
                    </a:cubicBezTo>
                    <a:cubicBezTo>
                      <a:pt x="0" y="1032"/>
                      <a:pt x="5144" y="13200"/>
                      <a:pt x="6775" y="16855"/>
                    </a:cubicBezTo>
                    <a:cubicBezTo>
                      <a:pt x="7049" y="17474"/>
                      <a:pt x="7668" y="17879"/>
                      <a:pt x="8359" y="17879"/>
                    </a:cubicBezTo>
                    <a:cubicBezTo>
                      <a:pt x="9430" y="17879"/>
                      <a:pt x="10252" y="16915"/>
                      <a:pt x="10073" y="15855"/>
                    </a:cubicBezTo>
                    <a:cubicBezTo>
                      <a:pt x="9312" y="11174"/>
                      <a:pt x="7120" y="0"/>
                      <a:pt x="36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273187" y="4899524"/>
                <a:ext cx="147083" cy="502540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14931" extrusionOk="0">
                    <a:moveTo>
                      <a:pt x="286" y="0"/>
                    </a:moveTo>
                    <a:lnTo>
                      <a:pt x="0" y="84"/>
                    </a:lnTo>
                    <a:lnTo>
                      <a:pt x="4084" y="14931"/>
                    </a:lnTo>
                    <a:lnTo>
                      <a:pt x="4370" y="14847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" name="Google Shape;92;p2"/>
            <p:cNvGrpSpPr/>
            <p:nvPr/>
          </p:nvGrpSpPr>
          <p:grpSpPr>
            <a:xfrm>
              <a:off x="7870340" y="3913541"/>
              <a:ext cx="899448" cy="1338852"/>
              <a:chOff x="7726423" y="3744050"/>
              <a:chExt cx="1010502" cy="1504159"/>
            </a:xfrm>
          </p:grpSpPr>
          <p:sp>
            <p:nvSpPr>
              <p:cNvPr id="93" name="Google Shape;93;p2"/>
              <p:cNvSpPr/>
              <p:nvPr/>
            </p:nvSpPr>
            <p:spPr>
              <a:xfrm flipH="1">
                <a:off x="7726423" y="3744050"/>
                <a:ext cx="1010502" cy="1504159"/>
              </a:xfrm>
              <a:custGeom>
                <a:avLst/>
                <a:gdLst/>
                <a:ahLst/>
                <a:cxnLst/>
                <a:rect l="l" t="t" r="r" b="b"/>
                <a:pathLst>
                  <a:path w="26408" h="39309" extrusionOk="0">
                    <a:moveTo>
                      <a:pt x="5263" y="0"/>
                    </a:moveTo>
                    <a:lnTo>
                      <a:pt x="5263" y="0"/>
                    </a:lnTo>
                    <a:cubicBezTo>
                      <a:pt x="3180" y="977"/>
                      <a:pt x="1561" y="2739"/>
                      <a:pt x="763" y="4906"/>
                    </a:cubicBezTo>
                    <a:cubicBezTo>
                      <a:pt x="1" y="7084"/>
                      <a:pt x="120" y="9490"/>
                      <a:pt x="1096" y="11585"/>
                    </a:cubicBezTo>
                    <a:cubicBezTo>
                      <a:pt x="1906" y="13311"/>
                      <a:pt x="3251" y="14716"/>
                      <a:pt x="4430" y="16217"/>
                    </a:cubicBezTo>
                    <a:cubicBezTo>
                      <a:pt x="5609" y="17705"/>
                      <a:pt x="6668" y="19407"/>
                      <a:pt x="6752" y="21324"/>
                    </a:cubicBezTo>
                    <a:cubicBezTo>
                      <a:pt x="6847" y="23253"/>
                      <a:pt x="5930" y="25051"/>
                      <a:pt x="5252" y="26849"/>
                    </a:cubicBezTo>
                    <a:cubicBezTo>
                      <a:pt x="4716" y="28325"/>
                      <a:pt x="4418" y="29861"/>
                      <a:pt x="4347" y="31421"/>
                    </a:cubicBezTo>
                    <a:cubicBezTo>
                      <a:pt x="4180" y="35374"/>
                      <a:pt x="7288" y="38695"/>
                      <a:pt x="11240" y="38886"/>
                    </a:cubicBezTo>
                    <a:lnTo>
                      <a:pt x="20039" y="39303"/>
                    </a:lnTo>
                    <a:cubicBezTo>
                      <a:pt x="20124" y="39306"/>
                      <a:pt x="20208" y="39308"/>
                      <a:pt x="20291" y="39308"/>
                    </a:cubicBezTo>
                    <a:cubicBezTo>
                      <a:pt x="23709" y="39308"/>
                      <a:pt x="26408" y="36254"/>
                      <a:pt x="25861" y="32838"/>
                    </a:cubicBezTo>
                    <a:cubicBezTo>
                      <a:pt x="25397" y="29944"/>
                      <a:pt x="23671" y="28408"/>
                      <a:pt x="22563" y="27420"/>
                    </a:cubicBezTo>
                    <a:cubicBezTo>
                      <a:pt x="20789" y="25837"/>
                      <a:pt x="18694" y="24384"/>
                      <a:pt x="17932" y="22146"/>
                    </a:cubicBezTo>
                    <a:cubicBezTo>
                      <a:pt x="16646" y="18383"/>
                      <a:pt x="19634" y="13883"/>
                      <a:pt x="17670" y="10430"/>
                    </a:cubicBezTo>
                    <a:cubicBezTo>
                      <a:pt x="16729" y="8763"/>
                      <a:pt x="14860" y="7858"/>
                      <a:pt x="13038" y="7263"/>
                    </a:cubicBezTo>
                    <a:cubicBezTo>
                      <a:pt x="12372" y="7037"/>
                      <a:pt x="11693" y="6846"/>
                      <a:pt x="11014" y="6632"/>
                    </a:cubicBezTo>
                    <a:lnTo>
                      <a:pt x="9574" y="10132"/>
                    </a:lnTo>
                    <a:lnTo>
                      <a:pt x="9788" y="6215"/>
                    </a:lnTo>
                    <a:cubicBezTo>
                      <a:pt x="9062" y="5941"/>
                      <a:pt x="8371" y="5596"/>
                      <a:pt x="7728" y="5156"/>
                    </a:cubicBezTo>
                    <a:cubicBezTo>
                      <a:pt x="6156" y="4060"/>
                      <a:pt x="4609" y="1798"/>
                      <a:pt x="52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 flipH="1">
                <a:off x="8138704" y="4123546"/>
                <a:ext cx="347638" cy="893909"/>
              </a:xfrm>
              <a:custGeom>
                <a:avLst/>
                <a:gdLst/>
                <a:ahLst/>
                <a:cxnLst/>
                <a:rect l="l" t="t" r="r" b="b"/>
                <a:pathLst>
                  <a:path w="9085" h="23361" extrusionOk="0">
                    <a:moveTo>
                      <a:pt x="191" y="0"/>
                    </a:moveTo>
                    <a:lnTo>
                      <a:pt x="0" y="226"/>
                    </a:lnTo>
                    <a:lnTo>
                      <a:pt x="155" y="345"/>
                    </a:lnTo>
                    <a:cubicBezTo>
                      <a:pt x="1715" y="1607"/>
                      <a:pt x="3203" y="2798"/>
                      <a:pt x="4168" y="4584"/>
                    </a:cubicBezTo>
                    <a:cubicBezTo>
                      <a:pt x="5203" y="6477"/>
                      <a:pt x="5132" y="8727"/>
                      <a:pt x="5049" y="10918"/>
                    </a:cubicBezTo>
                    <a:cubicBezTo>
                      <a:pt x="4977" y="13049"/>
                      <a:pt x="4906" y="15264"/>
                      <a:pt x="5858" y="17193"/>
                    </a:cubicBezTo>
                    <a:cubicBezTo>
                      <a:pt x="6192" y="17824"/>
                      <a:pt x="6585" y="18443"/>
                      <a:pt x="7013" y="19014"/>
                    </a:cubicBezTo>
                    <a:cubicBezTo>
                      <a:pt x="7275" y="19372"/>
                      <a:pt x="7537" y="19741"/>
                      <a:pt x="7775" y="20110"/>
                    </a:cubicBezTo>
                    <a:cubicBezTo>
                      <a:pt x="8513" y="21288"/>
                      <a:pt x="8775" y="22360"/>
                      <a:pt x="8561" y="23289"/>
                    </a:cubicBezTo>
                    <a:lnTo>
                      <a:pt x="8847" y="23360"/>
                    </a:lnTo>
                    <a:cubicBezTo>
                      <a:pt x="9085" y="22348"/>
                      <a:pt x="8811" y="21205"/>
                      <a:pt x="8025" y="19955"/>
                    </a:cubicBezTo>
                    <a:cubicBezTo>
                      <a:pt x="7787" y="19574"/>
                      <a:pt x="7513" y="19205"/>
                      <a:pt x="7263" y="18848"/>
                    </a:cubicBezTo>
                    <a:cubicBezTo>
                      <a:pt x="6835" y="18276"/>
                      <a:pt x="6454" y="17681"/>
                      <a:pt x="6120" y="17062"/>
                    </a:cubicBezTo>
                    <a:cubicBezTo>
                      <a:pt x="5203" y="15204"/>
                      <a:pt x="5287" y="13026"/>
                      <a:pt x="5346" y="10918"/>
                    </a:cubicBezTo>
                    <a:cubicBezTo>
                      <a:pt x="5430" y="8704"/>
                      <a:pt x="5501" y="6406"/>
                      <a:pt x="4429" y="4441"/>
                    </a:cubicBezTo>
                    <a:cubicBezTo>
                      <a:pt x="3429" y="2608"/>
                      <a:pt x="1929" y="1405"/>
                      <a:pt x="334" y="119"/>
                    </a:cubicBezTo>
                    <a:lnTo>
                      <a:pt x="19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2"/>
            <p:cNvGrpSpPr/>
            <p:nvPr/>
          </p:nvGrpSpPr>
          <p:grpSpPr>
            <a:xfrm flipH="1">
              <a:off x="8551850" y="4566735"/>
              <a:ext cx="480708" cy="690754"/>
              <a:chOff x="1736525" y="3674700"/>
              <a:chExt cx="415550" cy="597125"/>
            </a:xfrm>
          </p:grpSpPr>
          <p:sp>
            <p:nvSpPr>
              <p:cNvPr id="96" name="Google Shape;96;p2"/>
              <p:cNvSpPr/>
              <p:nvPr/>
            </p:nvSpPr>
            <p:spPr>
              <a:xfrm>
                <a:off x="1736525" y="3674700"/>
                <a:ext cx="352600" cy="590750"/>
              </a:xfrm>
              <a:custGeom>
                <a:avLst/>
                <a:gdLst/>
                <a:ahLst/>
                <a:cxnLst/>
                <a:rect l="l" t="t" r="r" b="b"/>
                <a:pathLst>
                  <a:path w="14104" h="23630" extrusionOk="0">
                    <a:moveTo>
                      <a:pt x="6481" y="1"/>
                    </a:moveTo>
                    <a:cubicBezTo>
                      <a:pt x="6263" y="1"/>
                      <a:pt x="6040" y="31"/>
                      <a:pt x="5810" y="95"/>
                    </a:cubicBezTo>
                    <a:cubicBezTo>
                      <a:pt x="0" y="1703"/>
                      <a:pt x="8299" y="18490"/>
                      <a:pt x="10442" y="22610"/>
                    </a:cubicBezTo>
                    <a:cubicBezTo>
                      <a:pt x="10728" y="23181"/>
                      <a:pt x="11299" y="23562"/>
                      <a:pt x="11942" y="23622"/>
                    </a:cubicBezTo>
                    <a:lnTo>
                      <a:pt x="11930" y="23622"/>
                    </a:lnTo>
                    <a:cubicBezTo>
                      <a:pt x="11990" y="23627"/>
                      <a:pt x="12049" y="23630"/>
                      <a:pt x="12107" y="23630"/>
                    </a:cubicBezTo>
                    <a:cubicBezTo>
                      <a:pt x="13217" y="23630"/>
                      <a:pt x="14103" y="22682"/>
                      <a:pt x="13990" y="21562"/>
                    </a:cubicBezTo>
                    <a:cubicBezTo>
                      <a:pt x="13397" y="15600"/>
                      <a:pt x="11385" y="1"/>
                      <a:pt x="64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1908250" y="3765775"/>
                <a:ext cx="143500" cy="458125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18325" extrusionOk="0">
                    <a:moveTo>
                      <a:pt x="287" y="0"/>
                    </a:moveTo>
                    <a:lnTo>
                      <a:pt x="1" y="84"/>
                    </a:lnTo>
                    <a:lnTo>
                      <a:pt x="5454" y="18324"/>
                    </a:lnTo>
                    <a:lnTo>
                      <a:pt x="5740" y="18241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1954400" y="3814000"/>
                <a:ext cx="197675" cy="457825"/>
              </a:xfrm>
              <a:custGeom>
                <a:avLst/>
                <a:gdLst/>
                <a:ahLst/>
                <a:cxnLst/>
                <a:rect l="l" t="t" r="r" b="b"/>
                <a:pathLst>
                  <a:path w="7907" h="18313" extrusionOk="0">
                    <a:moveTo>
                      <a:pt x="6906" y="0"/>
                    </a:moveTo>
                    <a:cubicBezTo>
                      <a:pt x="2798" y="3179"/>
                      <a:pt x="381" y="10037"/>
                      <a:pt x="72" y="15716"/>
                    </a:cubicBezTo>
                    <a:cubicBezTo>
                      <a:pt x="1" y="17126"/>
                      <a:pt x="1120" y="18312"/>
                      <a:pt x="2539" y="18312"/>
                    </a:cubicBezTo>
                    <a:cubicBezTo>
                      <a:pt x="2546" y="18312"/>
                      <a:pt x="2553" y="18312"/>
                      <a:pt x="2560" y="18312"/>
                    </a:cubicBezTo>
                    <a:cubicBezTo>
                      <a:pt x="3572" y="18312"/>
                      <a:pt x="4489" y="17693"/>
                      <a:pt x="4870" y="16752"/>
                    </a:cubicBezTo>
                    <a:cubicBezTo>
                      <a:pt x="5906" y="14169"/>
                      <a:pt x="7228" y="9870"/>
                      <a:pt x="7513" y="8346"/>
                    </a:cubicBezTo>
                    <a:lnTo>
                      <a:pt x="7513" y="8346"/>
                    </a:lnTo>
                    <a:lnTo>
                      <a:pt x="5489" y="8954"/>
                    </a:lnTo>
                    <a:lnTo>
                      <a:pt x="5489" y="8954"/>
                    </a:lnTo>
                    <a:lnTo>
                      <a:pt x="7763" y="6334"/>
                    </a:lnTo>
                    <a:cubicBezTo>
                      <a:pt x="7906" y="4179"/>
                      <a:pt x="7609" y="2036"/>
                      <a:pt x="69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002325" y="3913400"/>
                <a:ext cx="91700" cy="329550"/>
              </a:xfrm>
              <a:custGeom>
                <a:avLst/>
                <a:gdLst/>
                <a:ahLst/>
                <a:cxnLst/>
                <a:rect l="l" t="t" r="r" b="b"/>
                <a:pathLst>
                  <a:path w="3668" h="13182" extrusionOk="0">
                    <a:moveTo>
                      <a:pt x="3406" y="1"/>
                    </a:moveTo>
                    <a:cubicBezTo>
                      <a:pt x="1846" y="3454"/>
                      <a:pt x="393" y="9597"/>
                      <a:pt x="0" y="13157"/>
                    </a:cubicBezTo>
                    <a:lnTo>
                      <a:pt x="298" y="13181"/>
                    </a:lnTo>
                    <a:cubicBezTo>
                      <a:pt x="679" y="9645"/>
                      <a:pt x="2132" y="3549"/>
                      <a:pt x="3667" y="120"/>
                    </a:cubicBezTo>
                    <a:lnTo>
                      <a:pt x="340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" name="Google Shape;100;p2"/>
            <p:cNvGrpSpPr/>
            <p:nvPr/>
          </p:nvGrpSpPr>
          <p:grpSpPr>
            <a:xfrm>
              <a:off x="7628727" y="4484875"/>
              <a:ext cx="624809" cy="737338"/>
              <a:chOff x="7294999" y="4523484"/>
              <a:chExt cx="428098" cy="505199"/>
            </a:xfrm>
          </p:grpSpPr>
          <p:sp>
            <p:nvSpPr>
              <p:cNvPr id="101" name="Google Shape;101;p2"/>
              <p:cNvSpPr/>
              <p:nvPr/>
            </p:nvSpPr>
            <p:spPr>
              <a:xfrm rot="-8468661">
                <a:off x="7462688" y="4548796"/>
                <a:ext cx="122280" cy="117878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3215" extrusionOk="0">
                    <a:moveTo>
                      <a:pt x="1589" y="0"/>
                    </a:moveTo>
                    <a:cubicBezTo>
                      <a:pt x="1449" y="0"/>
                      <a:pt x="1307" y="18"/>
                      <a:pt x="1167" y="55"/>
                    </a:cubicBezTo>
                    <a:cubicBezTo>
                      <a:pt x="584" y="222"/>
                      <a:pt x="155" y="710"/>
                      <a:pt x="72" y="1305"/>
                    </a:cubicBezTo>
                    <a:cubicBezTo>
                      <a:pt x="1" y="1865"/>
                      <a:pt x="310" y="2448"/>
                      <a:pt x="775" y="2817"/>
                    </a:cubicBezTo>
                    <a:lnTo>
                      <a:pt x="1120" y="2055"/>
                    </a:lnTo>
                    <a:lnTo>
                      <a:pt x="1263" y="3115"/>
                    </a:lnTo>
                    <a:cubicBezTo>
                      <a:pt x="1435" y="3181"/>
                      <a:pt x="1614" y="3214"/>
                      <a:pt x="1792" y="3214"/>
                    </a:cubicBezTo>
                    <a:cubicBezTo>
                      <a:pt x="1935" y="3214"/>
                      <a:pt x="2078" y="3193"/>
                      <a:pt x="2215" y="3151"/>
                    </a:cubicBezTo>
                    <a:cubicBezTo>
                      <a:pt x="2739" y="2972"/>
                      <a:pt x="3120" y="2532"/>
                      <a:pt x="3227" y="1996"/>
                    </a:cubicBezTo>
                    <a:cubicBezTo>
                      <a:pt x="3334" y="1448"/>
                      <a:pt x="3168" y="901"/>
                      <a:pt x="2787" y="508"/>
                    </a:cubicBezTo>
                    <a:cubicBezTo>
                      <a:pt x="2470" y="182"/>
                      <a:pt x="2036" y="0"/>
                      <a:pt x="15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 rot="-8468661">
                <a:off x="7354665" y="4638423"/>
                <a:ext cx="127486" cy="114029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3110" extrusionOk="0">
                    <a:moveTo>
                      <a:pt x="1711" y="0"/>
                    </a:moveTo>
                    <a:cubicBezTo>
                      <a:pt x="1314" y="0"/>
                      <a:pt x="926" y="141"/>
                      <a:pt x="619" y="407"/>
                    </a:cubicBezTo>
                    <a:cubicBezTo>
                      <a:pt x="167" y="812"/>
                      <a:pt x="0" y="1431"/>
                      <a:pt x="179" y="2014"/>
                    </a:cubicBezTo>
                    <a:cubicBezTo>
                      <a:pt x="413" y="2676"/>
                      <a:pt x="1187" y="3109"/>
                      <a:pt x="1914" y="3109"/>
                    </a:cubicBezTo>
                    <a:cubicBezTo>
                      <a:pt x="2298" y="3109"/>
                      <a:pt x="2670" y="2988"/>
                      <a:pt x="2941" y="2717"/>
                    </a:cubicBezTo>
                    <a:cubicBezTo>
                      <a:pt x="3322" y="2324"/>
                      <a:pt x="3477" y="1764"/>
                      <a:pt x="3334" y="1228"/>
                    </a:cubicBezTo>
                    <a:cubicBezTo>
                      <a:pt x="3263" y="967"/>
                      <a:pt x="3132" y="728"/>
                      <a:pt x="2953" y="538"/>
                    </a:cubicBezTo>
                    <a:lnTo>
                      <a:pt x="1762" y="847"/>
                    </a:lnTo>
                    <a:lnTo>
                      <a:pt x="2405" y="157"/>
                    </a:lnTo>
                    <a:cubicBezTo>
                      <a:pt x="2358" y="133"/>
                      <a:pt x="2322" y="109"/>
                      <a:pt x="2274" y="97"/>
                    </a:cubicBezTo>
                    <a:cubicBezTo>
                      <a:pt x="2090" y="32"/>
                      <a:pt x="1900" y="0"/>
                      <a:pt x="17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 rot="-8468661">
                <a:off x="7381562" y="4623345"/>
                <a:ext cx="254972" cy="365845"/>
              </a:xfrm>
              <a:custGeom>
                <a:avLst/>
                <a:gdLst/>
                <a:ahLst/>
                <a:cxnLst/>
                <a:rect l="l" t="t" r="r" b="b"/>
                <a:pathLst>
                  <a:path w="6954" h="9978" extrusionOk="0">
                    <a:moveTo>
                      <a:pt x="107" y="1"/>
                    </a:moveTo>
                    <a:lnTo>
                      <a:pt x="0" y="72"/>
                    </a:lnTo>
                    <a:lnTo>
                      <a:pt x="6846" y="9978"/>
                    </a:lnTo>
                    <a:lnTo>
                      <a:pt x="6953" y="9906"/>
                    </a:lnTo>
                    <a:lnTo>
                      <a:pt x="10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 rot="-8468661">
                <a:off x="7369602" y="4722343"/>
                <a:ext cx="177278" cy="68564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1870" extrusionOk="0">
                    <a:moveTo>
                      <a:pt x="36" y="0"/>
                    </a:moveTo>
                    <a:lnTo>
                      <a:pt x="1" y="119"/>
                    </a:lnTo>
                    <a:lnTo>
                      <a:pt x="4787" y="1869"/>
                    </a:lnTo>
                    <a:lnTo>
                      <a:pt x="4835" y="175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2"/>
            <p:cNvGrpSpPr/>
            <p:nvPr/>
          </p:nvGrpSpPr>
          <p:grpSpPr>
            <a:xfrm>
              <a:off x="7175302" y="4615464"/>
              <a:ext cx="432667" cy="593186"/>
              <a:chOff x="7035817" y="4332511"/>
              <a:chExt cx="386516" cy="529867"/>
            </a:xfrm>
          </p:grpSpPr>
          <p:sp>
            <p:nvSpPr>
              <p:cNvPr id="106" name="Google Shape;106;p2"/>
              <p:cNvSpPr/>
              <p:nvPr/>
            </p:nvSpPr>
            <p:spPr>
              <a:xfrm rot="-8468661">
                <a:off x="7106174" y="4583932"/>
                <a:ext cx="279868" cy="214381"/>
              </a:xfrm>
              <a:custGeom>
                <a:avLst/>
                <a:gdLst/>
                <a:ahLst/>
                <a:cxnLst/>
                <a:rect l="l" t="t" r="r" b="b"/>
                <a:pathLst>
                  <a:path w="7633" h="5847" extrusionOk="0">
                    <a:moveTo>
                      <a:pt x="191" y="0"/>
                    </a:moveTo>
                    <a:lnTo>
                      <a:pt x="0" y="143"/>
                    </a:lnTo>
                    <a:cubicBezTo>
                      <a:pt x="2120" y="3084"/>
                      <a:pt x="4668" y="5001"/>
                      <a:pt x="7561" y="5846"/>
                    </a:cubicBezTo>
                    <a:lnTo>
                      <a:pt x="7632" y="5620"/>
                    </a:lnTo>
                    <a:cubicBezTo>
                      <a:pt x="4787" y="4787"/>
                      <a:pt x="2274" y="2906"/>
                      <a:pt x="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 rot="-8468661">
                <a:off x="7054892" y="4437576"/>
                <a:ext cx="123269" cy="104276"/>
              </a:xfrm>
              <a:custGeom>
                <a:avLst/>
                <a:gdLst/>
                <a:ahLst/>
                <a:cxnLst/>
                <a:rect l="l" t="t" r="r" b="b"/>
                <a:pathLst>
                  <a:path w="3362" h="2844" extrusionOk="0">
                    <a:moveTo>
                      <a:pt x="2371" y="1"/>
                    </a:moveTo>
                    <a:cubicBezTo>
                      <a:pt x="1578" y="1"/>
                      <a:pt x="322" y="1118"/>
                      <a:pt x="322" y="1118"/>
                    </a:cubicBezTo>
                    <a:lnTo>
                      <a:pt x="1" y="1832"/>
                    </a:lnTo>
                    <a:cubicBezTo>
                      <a:pt x="667" y="2177"/>
                      <a:pt x="1358" y="2487"/>
                      <a:pt x="2060" y="2761"/>
                    </a:cubicBezTo>
                    <a:cubicBezTo>
                      <a:pt x="2205" y="2817"/>
                      <a:pt x="2333" y="2843"/>
                      <a:pt x="2447" y="2843"/>
                    </a:cubicBezTo>
                    <a:cubicBezTo>
                      <a:pt x="3362" y="2843"/>
                      <a:pt x="3348" y="1175"/>
                      <a:pt x="2882" y="296"/>
                    </a:cubicBezTo>
                    <a:cubicBezTo>
                      <a:pt x="2770" y="84"/>
                      <a:pt x="2588" y="1"/>
                      <a:pt x="23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 rot="-8468661">
                <a:off x="7121147" y="4368268"/>
                <a:ext cx="133572" cy="117255"/>
              </a:xfrm>
              <a:custGeom>
                <a:avLst/>
                <a:gdLst/>
                <a:ahLst/>
                <a:cxnLst/>
                <a:rect l="l" t="t" r="r" b="b"/>
                <a:pathLst>
                  <a:path w="3643" h="3198" extrusionOk="0">
                    <a:moveTo>
                      <a:pt x="333" y="1"/>
                    </a:moveTo>
                    <a:lnTo>
                      <a:pt x="11" y="715"/>
                    </a:lnTo>
                    <a:cubicBezTo>
                      <a:pt x="11" y="715"/>
                      <a:pt x="0" y="3197"/>
                      <a:pt x="941" y="3197"/>
                    </a:cubicBezTo>
                    <a:cubicBezTo>
                      <a:pt x="986" y="3197"/>
                      <a:pt x="1033" y="3192"/>
                      <a:pt x="1083" y="3180"/>
                    </a:cubicBezTo>
                    <a:cubicBezTo>
                      <a:pt x="2178" y="2918"/>
                      <a:pt x="3643" y="1572"/>
                      <a:pt x="2392" y="929"/>
                    </a:cubicBezTo>
                    <a:cubicBezTo>
                      <a:pt x="1726" y="584"/>
                      <a:pt x="1035" y="274"/>
                      <a:pt x="3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 rot="-8468661">
                <a:off x="7079520" y="4365310"/>
                <a:ext cx="142116" cy="106439"/>
              </a:xfrm>
              <a:custGeom>
                <a:avLst/>
                <a:gdLst/>
                <a:ahLst/>
                <a:cxnLst/>
                <a:rect l="l" t="t" r="r" b="b"/>
                <a:pathLst>
                  <a:path w="3876" h="2903" extrusionOk="0">
                    <a:moveTo>
                      <a:pt x="2516" y="0"/>
                    </a:moveTo>
                    <a:cubicBezTo>
                      <a:pt x="2477" y="0"/>
                      <a:pt x="2436" y="2"/>
                      <a:pt x="2394" y="5"/>
                    </a:cubicBezTo>
                    <a:cubicBezTo>
                      <a:pt x="1596" y="65"/>
                      <a:pt x="799" y="160"/>
                      <a:pt x="1" y="303"/>
                    </a:cubicBezTo>
                    <a:lnTo>
                      <a:pt x="96" y="1077"/>
                    </a:lnTo>
                    <a:cubicBezTo>
                      <a:pt x="96" y="1077"/>
                      <a:pt x="1252" y="2902"/>
                      <a:pt x="2112" y="2902"/>
                    </a:cubicBezTo>
                    <a:cubicBezTo>
                      <a:pt x="2252" y="2902"/>
                      <a:pt x="2383" y="2855"/>
                      <a:pt x="2501" y="2743"/>
                    </a:cubicBezTo>
                    <a:cubicBezTo>
                      <a:pt x="3334" y="1968"/>
                      <a:pt x="3875" y="0"/>
                      <a:pt x="25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 rot="-8468661">
                <a:off x="7140952" y="4453002"/>
                <a:ext cx="100427" cy="98483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2686" extrusionOk="0">
                    <a:moveTo>
                      <a:pt x="1994" y="1"/>
                    </a:moveTo>
                    <a:cubicBezTo>
                      <a:pt x="1587" y="1"/>
                      <a:pt x="0" y="837"/>
                      <a:pt x="0" y="837"/>
                    </a:cubicBezTo>
                    <a:cubicBezTo>
                      <a:pt x="0" y="837"/>
                      <a:pt x="845" y="2685"/>
                      <a:pt x="1059" y="2685"/>
                    </a:cubicBezTo>
                    <a:cubicBezTo>
                      <a:pt x="1064" y="2685"/>
                      <a:pt x="1068" y="2684"/>
                      <a:pt x="1072" y="2683"/>
                    </a:cubicBezTo>
                    <a:cubicBezTo>
                      <a:pt x="1262" y="2587"/>
                      <a:pt x="1358" y="2064"/>
                      <a:pt x="1358" y="2064"/>
                    </a:cubicBezTo>
                    <a:cubicBezTo>
                      <a:pt x="1358" y="2064"/>
                      <a:pt x="1658" y="2276"/>
                      <a:pt x="1873" y="2276"/>
                    </a:cubicBezTo>
                    <a:cubicBezTo>
                      <a:pt x="1933" y="2276"/>
                      <a:pt x="1986" y="2259"/>
                      <a:pt x="2024" y="2218"/>
                    </a:cubicBezTo>
                    <a:cubicBezTo>
                      <a:pt x="2215" y="2016"/>
                      <a:pt x="1846" y="1516"/>
                      <a:pt x="1846" y="1516"/>
                    </a:cubicBezTo>
                    <a:cubicBezTo>
                      <a:pt x="2060" y="1444"/>
                      <a:pt x="2251" y="1361"/>
                      <a:pt x="2441" y="1242"/>
                    </a:cubicBezTo>
                    <a:cubicBezTo>
                      <a:pt x="2739" y="1051"/>
                      <a:pt x="1858" y="551"/>
                      <a:pt x="1858" y="551"/>
                    </a:cubicBezTo>
                    <a:cubicBezTo>
                      <a:pt x="1858" y="551"/>
                      <a:pt x="2191" y="301"/>
                      <a:pt x="2084" y="39"/>
                    </a:cubicBezTo>
                    <a:cubicBezTo>
                      <a:pt x="2074" y="13"/>
                      <a:pt x="2042" y="1"/>
                      <a:pt x="19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 rot="-8468661">
                <a:off x="7084304" y="4384233"/>
                <a:ext cx="13163" cy="10413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84" extrusionOk="0">
                    <a:moveTo>
                      <a:pt x="206" y="1"/>
                    </a:moveTo>
                    <a:cubicBezTo>
                      <a:pt x="42" y="1"/>
                      <a:pt x="1" y="244"/>
                      <a:pt x="180" y="278"/>
                    </a:cubicBezTo>
                    <a:cubicBezTo>
                      <a:pt x="191" y="281"/>
                      <a:pt x="202" y="283"/>
                      <a:pt x="212" y="283"/>
                    </a:cubicBezTo>
                    <a:cubicBezTo>
                      <a:pt x="272" y="283"/>
                      <a:pt x="326" y="231"/>
                      <a:pt x="346" y="171"/>
                    </a:cubicBezTo>
                    <a:cubicBezTo>
                      <a:pt x="358" y="99"/>
                      <a:pt x="311" y="16"/>
                      <a:pt x="239" y="4"/>
                    </a:cubicBezTo>
                    <a:cubicBezTo>
                      <a:pt x="228" y="2"/>
                      <a:pt x="216" y="1"/>
                      <a:pt x="2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 rot="-8468661">
                <a:off x="7100718" y="4366854"/>
                <a:ext cx="12026" cy="10340"/>
              </a:xfrm>
              <a:custGeom>
                <a:avLst/>
                <a:gdLst/>
                <a:ahLst/>
                <a:cxnLst/>
                <a:rect l="l" t="t" r="r" b="b"/>
                <a:pathLst>
                  <a:path w="328" h="282" extrusionOk="0">
                    <a:moveTo>
                      <a:pt x="147" y="1"/>
                    </a:moveTo>
                    <a:cubicBezTo>
                      <a:pt x="86" y="1"/>
                      <a:pt x="26" y="42"/>
                      <a:pt x="12" y="112"/>
                    </a:cubicBezTo>
                    <a:cubicBezTo>
                      <a:pt x="0" y="183"/>
                      <a:pt x="48" y="255"/>
                      <a:pt x="119" y="279"/>
                    </a:cubicBezTo>
                    <a:cubicBezTo>
                      <a:pt x="129" y="281"/>
                      <a:pt x="138" y="282"/>
                      <a:pt x="148" y="282"/>
                    </a:cubicBezTo>
                    <a:cubicBezTo>
                      <a:pt x="253" y="282"/>
                      <a:pt x="328" y="163"/>
                      <a:pt x="262" y="64"/>
                    </a:cubicBezTo>
                    <a:cubicBezTo>
                      <a:pt x="233" y="20"/>
                      <a:pt x="190" y="1"/>
                      <a:pt x="1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 rot="-8468661">
                <a:off x="7145374" y="4352755"/>
                <a:ext cx="11623" cy="10303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81" extrusionOk="0">
                    <a:moveTo>
                      <a:pt x="159" y="1"/>
                    </a:moveTo>
                    <a:cubicBezTo>
                      <a:pt x="75" y="1"/>
                      <a:pt x="1" y="70"/>
                      <a:pt x="19" y="158"/>
                    </a:cubicBezTo>
                    <a:cubicBezTo>
                      <a:pt x="33" y="237"/>
                      <a:pt x="94" y="281"/>
                      <a:pt x="156" y="281"/>
                    </a:cubicBezTo>
                    <a:cubicBezTo>
                      <a:pt x="198" y="281"/>
                      <a:pt x="240" y="261"/>
                      <a:pt x="269" y="218"/>
                    </a:cubicBezTo>
                    <a:cubicBezTo>
                      <a:pt x="316" y="158"/>
                      <a:pt x="304" y="75"/>
                      <a:pt x="245" y="27"/>
                    </a:cubicBezTo>
                    <a:cubicBezTo>
                      <a:pt x="217" y="9"/>
                      <a:pt x="188" y="1"/>
                      <a:pt x="1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 rot="-8468661">
                <a:off x="7122152" y="4355837"/>
                <a:ext cx="11586" cy="10340"/>
              </a:xfrm>
              <a:custGeom>
                <a:avLst/>
                <a:gdLst/>
                <a:ahLst/>
                <a:cxnLst/>
                <a:rect l="l" t="t" r="r" b="b"/>
                <a:pathLst>
                  <a:path w="316" h="282" extrusionOk="0">
                    <a:moveTo>
                      <a:pt x="159" y="1"/>
                    </a:moveTo>
                    <a:cubicBezTo>
                      <a:pt x="76" y="1"/>
                      <a:pt x="0" y="72"/>
                      <a:pt x="18" y="170"/>
                    </a:cubicBezTo>
                    <a:cubicBezTo>
                      <a:pt x="32" y="240"/>
                      <a:pt x="92" y="281"/>
                      <a:pt x="153" y="281"/>
                    </a:cubicBezTo>
                    <a:cubicBezTo>
                      <a:pt x="196" y="281"/>
                      <a:pt x="239" y="261"/>
                      <a:pt x="268" y="217"/>
                    </a:cubicBezTo>
                    <a:cubicBezTo>
                      <a:pt x="316" y="158"/>
                      <a:pt x="304" y="75"/>
                      <a:pt x="244" y="27"/>
                    </a:cubicBezTo>
                    <a:cubicBezTo>
                      <a:pt x="217" y="9"/>
                      <a:pt x="188" y="1"/>
                      <a:pt x="1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 rot="-8468661">
                <a:off x="7084695" y="4364459"/>
                <a:ext cx="10083" cy="89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45" extrusionOk="0">
                    <a:moveTo>
                      <a:pt x="132" y="0"/>
                    </a:moveTo>
                    <a:cubicBezTo>
                      <a:pt x="86" y="0"/>
                      <a:pt x="42" y="25"/>
                      <a:pt x="25" y="69"/>
                    </a:cubicBezTo>
                    <a:cubicBezTo>
                      <a:pt x="1" y="140"/>
                      <a:pt x="25" y="212"/>
                      <a:pt x="84" y="236"/>
                    </a:cubicBezTo>
                    <a:cubicBezTo>
                      <a:pt x="100" y="242"/>
                      <a:pt x="116" y="245"/>
                      <a:pt x="132" y="245"/>
                    </a:cubicBezTo>
                    <a:cubicBezTo>
                      <a:pt x="178" y="245"/>
                      <a:pt x="224" y="220"/>
                      <a:pt x="251" y="176"/>
                    </a:cubicBezTo>
                    <a:cubicBezTo>
                      <a:pt x="275" y="105"/>
                      <a:pt x="239" y="33"/>
                      <a:pt x="179" y="9"/>
                    </a:cubicBezTo>
                    <a:cubicBezTo>
                      <a:pt x="164" y="3"/>
                      <a:pt x="148" y="0"/>
                      <a:pt x="1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 rot="-8468661">
                <a:off x="7103711" y="4347525"/>
                <a:ext cx="10743" cy="9093"/>
              </a:xfrm>
              <a:custGeom>
                <a:avLst/>
                <a:gdLst/>
                <a:ahLst/>
                <a:cxnLst/>
                <a:rect l="l" t="t" r="r" b="b"/>
                <a:pathLst>
                  <a:path w="293" h="248" extrusionOk="0">
                    <a:moveTo>
                      <a:pt x="149" y="0"/>
                    </a:moveTo>
                    <a:cubicBezTo>
                      <a:pt x="132" y="0"/>
                      <a:pt x="114" y="4"/>
                      <a:pt x="96" y="12"/>
                    </a:cubicBezTo>
                    <a:cubicBezTo>
                      <a:pt x="1" y="48"/>
                      <a:pt x="1" y="191"/>
                      <a:pt x="96" y="238"/>
                    </a:cubicBezTo>
                    <a:cubicBezTo>
                      <a:pt x="111" y="244"/>
                      <a:pt x="127" y="247"/>
                      <a:pt x="142" y="247"/>
                    </a:cubicBezTo>
                    <a:cubicBezTo>
                      <a:pt x="189" y="247"/>
                      <a:pt x="236" y="220"/>
                      <a:pt x="263" y="167"/>
                    </a:cubicBezTo>
                    <a:cubicBezTo>
                      <a:pt x="292" y="88"/>
                      <a:pt x="232" y="0"/>
                      <a:pt x="14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 rot="-8468661">
                <a:off x="7127777" y="4342030"/>
                <a:ext cx="12503" cy="924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252" extrusionOk="0">
                    <a:moveTo>
                      <a:pt x="171" y="1"/>
                    </a:moveTo>
                    <a:cubicBezTo>
                      <a:pt x="80" y="1"/>
                      <a:pt x="1" y="112"/>
                      <a:pt x="81" y="210"/>
                    </a:cubicBezTo>
                    <a:cubicBezTo>
                      <a:pt x="107" y="239"/>
                      <a:pt x="137" y="251"/>
                      <a:pt x="166" y="251"/>
                    </a:cubicBezTo>
                    <a:cubicBezTo>
                      <a:pt x="258" y="251"/>
                      <a:pt x="341" y="134"/>
                      <a:pt x="259" y="44"/>
                    </a:cubicBezTo>
                    <a:cubicBezTo>
                      <a:pt x="232" y="14"/>
                      <a:pt x="201" y="1"/>
                      <a:pt x="1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8" name="Google Shape;118;p2"/>
            <p:cNvSpPr/>
            <p:nvPr/>
          </p:nvSpPr>
          <p:spPr>
            <a:xfrm>
              <a:off x="426908" y="-81844"/>
              <a:ext cx="797791" cy="776072"/>
            </a:xfrm>
            <a:custGeom>
              <a:avLst/>
              <a:gdLst/>
              <a:ahLst/>
              <a:cxnLst/>
              <a:rect l="l" t="t" r="r" b="b"/>
              <a:pathLst>
                <a:path w="14289" h="13900" extrusionOk="0">
                  <a:moveTo>
                    <a:pt x="8229" y="1"/>
                  </a:moveTo>
                  <a:cubicBezTo>
                    <a:pt x="7200" y="1"/>
                    <a:pt x="6202" y="507"/>
                    <a:pt x="5608" y="1398"/>
                  </a:cubicBezTo>
                  <a:lnTo>
                    <a:pt x="5597" y="1422"/>
                  </a:lnTo>
                  <a:cubicBezTo>
                    <a:pt x="5132" y="2064"/>
                    <a:pt x="4513" y="2541"/>
                    <a:pt x="3918" y="3065"/>
                  </a:cubicBezTo>
                  <a:cubicBezTo>
                    <a:pt x="3322" y="3588"/>
                    <a:pt x="2763" y="4196"/>
                    <a:pt x="2572" y="4958"/>
                  </a:cubicBezTo>
                  <a:cubicBezTo>
                    <a:pt x="2418" y="5624"/>
                    <a:pt x="2549" y="6303"/>
                    <a:pt x="2632" y="6994"/>
                  </a:cubicBezTo>
                  <a:lnTo>
                    <a:pt x="3823" y="6446"/>
                  </a:lnTo>
                  <a:lnTo>
                    <a:pt x="4549" y="6113"/>
                  </a:lnTo>
                  <a:lnTo>
                    <a:pt x="3811" y="6791"/>
                  </a:lnTo>
                  <a:lnTo>
                    <a:pt x="2680" y="7827"/>
                  </a:lnTo>
                  <a:cubicBezTo>
                    <a:pt x="2680" y="8053"/>
                    <a:pt x="2644" y="8291"/>
                    <a:pt x="2584" y="8518"/>
                  </a:cubicBezTo>
                  <a:cubicBezTo>
                    <a:pt x="2382" y="9184"/>
                    <a:pt x="1882" y="9720"/>
                    <a:pt x="1394" y="10220"/>
                  </a:cubicBezTo>
                  <a:cubicBezTo>
                    <a:pt x="917" y="10708"/>
                    <a:pt x="405" y="11232"/>
                    <a:pt x="203" y="11899"/>
                  </a:cubicBezTo>
                  <a:cubicBezTo>
                    <a:pt x="1" y="12625"/>
                    <a:pt x="239" y="13411"/>
                    <a:pt x="810" y="13899"/>
                  </a:cubicBezTo>
                  <a:cubicBezTo>
                    <a:pt x="1513" y="12875"/>
                    <a:pt x="2906" y="12637"/>
                    <a:pt x="4132" y="12542"/>
                  </a:cubicBezTo>
                  <a:cubicBezTo>
                    <a:pt x="5358" y="12447"/>
                    <a:pt x="6740" y="12340"/>
                    <a:pt x="7597" y="11447"/>
                  </a:cubicBezTo>
                  <a:cubicBezTo>
                    <a:pt x="8609" y="10399"/>
                    <a:pt x="8573" y="8553"/>
                    <a:pt x="9764" y="7708"/>
                  </a:cubicBezTo>
                  <a:cubicBezTo>
                    <a:pt x="10395" y="7256"/>
                    <a:pt x="11216" y="7220"/>
                    <a:pt x="11943" y="6958"/>
                  </a:cubicBezTo>
                  <a:lnTo>
                    <a:pt x="11728" y="4208"/>
                  </a:lnTo>
                  <a:lnTo>
                    <a:pt x="12800" y="6660"/>
                  </a:lnTo>
                  <a:cubicBezTo>
                    <a:pt x="13467" y="6208"/>
                    <a:pt x="13871" y="5434"/>
                    <a:pt x="14062" y="4660"/>
                  </a:cubicBezTo>
                  <a:cubicBezTo>
                    <a:pt x="14288" y="3636"/>
                    <a:pt x="14026" y="2565"/>
                    <a:pt x="13336" y="1779"/>
                  </a:cubicBezTo>
                  <a:lnTo>
                    <a:pt x="9347" y="207"/>
                  </a:lnTo>
                  <a:cubicBezTo>
                    <a:pt x="8982" y="67"/>
                    <a:pt x="8604" y="1"/>
                    <a:pt x="82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583798" y="-39747"/>
              <a:ext cx="471394" cy="589703"/>
            </a:xfrm>
            <a:custGeom>
              <a:avLst/>
              <a:gdLst/>
              <a:ahLst/>
              <a:cxnLst/>
              <a:rect l="l" t="t" r="r" b="b"/>
              <a:pathLst>
                <a:path w="8443" h="10562" extrusionOk="0">
                  <a:moveTo>
                    <a:pt x="8037" y="1"/>
                  </a:moveTo>
                  <a:lnTo>
                    <a:pt x="7942" y="36"/>
                  </a:lnTo>
                  <a:cubicBezTo>
                    <a:pt x="8335" y="1358"/>
                    <a:pt x="7859" y="2787"/>
                    <a:pt x="6751" y="3608"/>
                  </a:cubicBezTo>
                  <a:cubicBezTo>
                    <a:pt x="6370" y="3870"/>
                    <a:pt x="5954" y="4085"/>
                    <a:pt x="5525" y="4263"/>
                  </a:cubicBezTo>
                  <a:cubicBezTo>
                    <a:pt x="4799" y="4585"/>
                    <a:pt x="4037" y="4930"/>
                    <a:pt x="3644" y="5632"/>
                  </a:cubicBezTo>
                  <a:cubicBezTo>
                    <a:pt x="3394" y="6061"/>
                    <a:pt x="3334" y="6561"/>
                    <a:pt x="3275" y="7049"/>
                  </a:cubicBezTo>
                  <a:cubicBezTo>
                    <a:pt x="3251" y="7311"/>
                    <a:pt x="3203" y="7561"/>
                    <a:pt x="3156" y="7823"/>
                  </a:cubicBezTo>
                  <a:cubicBezTo>
                    <a:pt x="2989" y="8490"/>
                    <a:pt x="2596" y="9073"/>
                    <a:pt x="2036" y="9478"/>
                  </a:cubicBezTo>
                  <a:cubicBezTo>
                    <a:pt x="1536" y="9859"/>
                    <a:pt x="893" y="10169"/>
                    <a:pt x="1" y="10454"/>
                  </a:cubicBezTo>
                  <a:lnTo>
                    <a:pt x="36" y="10562"/>
                  </a:lnTo>
                  <a:cubicBezTo>
                    <a:pt x="941" y="10264"/>
                    <a:pt x="1596" y="9954"/>
                    <a:pt x="2108" y="9561"/>
                  </a:cubicBezTo>
                  <a:cubicBezTo>
                    <a:pt x="2679" y="9145"/>
                    <a:pt x="3084" y="8538"/>
                    <a:pt x="3251" y="7847"/>
                  </a:cubicBezTo>
                  <a:cubicBezTo>
                    <a:pt x="3310" y="7585"/>
                    <a:pt x="3358" y="7323"/>
                    <a:pt x="3382" y="7061"/>
                  </a:cubicBezTo>
                  <a:cubicBezTo>
                    <a:pt x="3441" y="6561"/>
                    <a:pt x="3501" y="6097"/>
                    <a:pt x="3739" y="5680"/>
                  </a:cubicBezTo>
                  <a:cubicBezTo>
                    <a:pt x="4120" y="5013"/>
                    <a:pt x="4823" y="4692"/>
                    <a:pt x="5573" y="4358"/>
                  </a:cubicBezTo>
                  <a:cubicBezTo>
                    <a:pt x="6001" y="4180"/>
                    <a:pt x="6418" y="3954"/>
                    <a:pt x="6811" y="3704"/>
                  </a:cubicBezTo>
                  <a:cubicBezTo>
                    <a:pt x="7954" y="2846"/>
                    <a:pt x="8442" y="1370"/>
                    <a:pt x="80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044475" y="5979"/>
              <a:ext cx="487976" cy="460897"/>
            </a:xfrm>
            <a:custGeom>
              <a:avLst/>
              <a:gdLst/>
              <a:ahLst/>
              <a:cxnLst/>
              <a:rect l="l" t="t" r="r" b="b"/>
              <a:pathLst>
                <a:path w="8740" h="8255" extrusionOk="0">
                  <a:moveTo>
                    <a:pt x="6922" y="0"/>
                  </a:moveTo>
                  <a:cubicBezTo>
                    <a:pt x="6594" y="0"/>
                    <a:pt x="6266" y="103"/>
                    <a:pt x="5989" y="301"/>
                  </a:cubicBezTo>
                  <a:cubicBezTo>
                    <a:pt x="4704" y="1230"/>
                    <a:pt x="2858" y="2742"/>
                    <a:pt x="2227" y="3492"/>
                  </a:cubicBezTo>
                  <a:lnTo>
                    <a:pt x="3525" y="3778"/>
                  </a:lnTo>
                  <a:lnTo>
                    <a:pt x="1465" y="4528"/>
                  </a:lnTo>
                  <a:cubicBezTo>
                    <a:pt x="739" y="5659"/>
                    <a:pt x="239" y="6933"/>
                    <a:pt x="1" y="8254"/>
                  </a:cubicBezTo>
                  <a:cubicBezTo>
                    <a:pt x="3191" y="7778"/>
                    <a:pt x="6370" y="5313"/>
                    <a:pt x="8240" y="2468"/>
                  </a:cubicBezTo>
                  <a:cubicBezTo>
                    <a:pt x="8740" y="1694"/>
                    <a:pt x="8490" y="658"/>
                    <a:pt x="7692" y="206"/>
                  </a:cubicBezTo>
                  <a:cubicBezTo>
                    <a:pt x="7453" y="67"/>
                    <a:pt x="7187" y="0"/>
                    <a:pt x="69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154800" y="22115"/>
              <a:ext cx="336447" cy="351019"/>
            </a:xfrm>
            <a:custGeom>
              <a:avLst/>
              <a:gdLst/>
              <a:ahLst/>
              <a:cxnLst/>
              <a:rect l="l" t="t" r="r" b="b"/>
              <a:pathLst>
                <a:path w="6026" h="6287" extrusionOk="0">
                  <a:moveTo>
                    <a:pt x="5871" y="0"/>
                  </a:moveTo>
                  <a:cubicBezTo>
                    <a:pt x="4573" y="1822"/>
                    <a:pt x="1906" y="4715"/>
                    <a:pt x="1" y="6132"/>
                  </a:cubicBezTo>
                  <a:lnTo>
                    <a:pt x="108" y="6287"/>
                  </a:lnTo>
                  <a:cubicBezTo>
                    <a:pt x="2025" y="4858"/>
                    <a:pt x="4716" y="1941"/>
                    <a:pt x="6026" y="107"/>
                  </a:cubicBezTo>
                  <a:lnTo>
                    <a:pt x="58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2" name="Google Shape;122;p2"/>
            <p:cNvGrpSpPr/>
            <p:nvPr/>
          </p:nvGrpSpPr>
          <p:grpSpPr>
            <a:xfrm>
              <a:off x="1437305" y="-45025"/>
              <a:ext cx="1116817" cy="617842"/>
              <a:chOff x="5006575" y="1105325"/>
              <a:chExt cx="500075" cy="276650"/>
            </a:xfrm>
          </p:grpSpPr>
          <p:sp>
            <p:nvSpPr>
              <p:cNvPr id="123" name="Google Shape;123;p2"/>
              <p:cNvSpPr/>
              <p:nvPr/>
            </p:nvSpPr>
            <p:spPr>
              <a:xfrm>
                <a:off x="5128900" y="1301600"/>
                <a:ext cx="83375" cy="80375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3215" extrusionOk="0">
                    <a:moveTo>
                      <a:pt x="1589" y="0"/>
                    </a:moveTo>
                    <a:cubicBezTo>
                      <a:pt x="1449" y="0"/>
                      <a:pt x="1307" y="18"/>
                      <a:pt x="1167" y="55"/>
                    </a:cubicBezTo>
                    <a:cubicBezTo>
                      <a:pt x="584" y="222"/>
                      <a:pt x="155" y="710"/>
                      <a:pt x="72" y="1305"/>
                    </a:cubicBezTo>
                    <a:cubicBezTo>
                      <a:pt x="1" y="1865"/>
                      <a:pt x="310" y="2448"/>
                      <a:pt x="775" y="2817"/>
                    </a:cubicBezTo>
                    <a:lnTo>
                      <a:pt x="1120" y="2055"/>
                    </a:lnTo>
                    <a:lnTo>
                      <a:pt x="1263" y="3115"/>
                    </a:lnTo>
                    <a:cubicBezTo>
                      <a:pt x="1435" y="3181"/>
                      <a:pt x="1614" y="3214"/>
                      <a:pt x="1792" y="3214"/>
                    </a:cubicBezTo>
                    <a:cubicBezTo>
                      <a:pt x="1935" y="3214"/>
                      <a:pt x="2078" y="3193"/>
                      <a:pt x="2215" y="3151"/>
                    </a:cubicBezTo>
                    <a:cubicBezTo>
                      <a:pt x="2739" y="2972"/>
                      <a:pt x="3120" y="2532"/>
                      <a:pt x="3227" y="1996"/>
                    </a:cubicBezTo>
                    <a:cubicBezTo>
                      <a:pt x="3334" y="1448"/>
                      <a:pt x="3168" y="901"/>
                      <a:pt x="2787" y="508"/>
                    </a:cubicBezTo>
                    <a:cubicBezTo>
                      <a:pt x="2470" y="182"/>
                      <a:pt x="2036" y="0"/>
                      <a:pt x="15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5145575" y="1211250"/>
                <a:ext cx="86925" cy="77750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3110" extrusionOk="0">
                    <a:moveTo>
                      <a:pt x="1711" y="0"/>
                    </a:moveTo>
                    <a:cubicBezTo>
                      <a:pt x="1314" y="0"/>
                      <a:pt x="926" y="141"/>
                      <a:pt x="619" y="407"/>
                    </a:cubicBezTo>
                    <a:cubicBezTo>
                      <a:pt x="167" y="812"/>
                      <a:pt x="0" y="1431"/>
                      <a:pt x="179" y="2014"/>
                    </a:cubicBezTo>
                    <a:cubicBezTo>
                      <a:pt x="413" y="2676"/>
                      <a:pt x="1187" y="3109"/>
                      <a:pt x="1914" y="3109"/>
                    </a:cubicBezTo>
                    <a:cubicBezTo>
                      <a:pt x="2298" y="3109"/>
                      <a:pt x="2670" y="2988"/>
                      <a:pt x="2941" y="2717"/>
                    </a:cubicBezTo>
                    <a:cubicBezTo>
                      <a:pt x="3322" y="2324"/>
                      <a:pt x="3477" y="1764"/>
                      <a:pt x="3334" y="1228"/>
                    </a:cubicBezTo>
                    <a:cubicBezTo>
                      <a:pt x="3263" y="967"/>
                      <a:pt x="3132" y="728"/>
                      <a:pt x="2953" y="538"/>
                    </a:cubicBezTo>
                    <a:lnTo>
                      <a:pt x="1762" y="847"/>
                    </a:lnTo>
                    <a:lnTo>
                      <a:pt x="2405" y="157"/>
                    </a:lnTo>
                    <a:cubicBezTo>
                      <a:pt x="2358" y="133"/>
                      <a:pt x="2322" y="109"/>
                      <a:pt x="2274" y="97"/>
                    </a:cubicBezTo>
                    <a:cubicBezTo>
                      <a:pt x="2090" y="32"/>
                      <a:pt x="1900" y="0"/>
                      <a:pt x="17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5006575" y="1105325"/>
                <a:ext cx="173850" cy="249450"/>
              </a:xfrm>
              <a:custGeom>
                <a:avLst/>
                <a:gdLst/>
                <a:ahLst/>
                <a:cxnLst/>
                <a:rect l="l" t="t" r="r" b="b"/>
                <a:pathLst>
                  <a:path w="6954" h="9978" extrusionOk="0">
                    <a:moveTo>
                      <a:pt x="107" y="1"/>
                    </a:moveTo>
                    <a:lnTo>
                      <a:pt x="0" y="72"/>
                    </a:lnTo>
                    <a:lnTo>
                      <a:pt x="6846" y="9978"/>
                    </a:lnTo>
                    <a:lnTo>
                      <a:pt x="6953" y="9906"/>
                    </a:lnTo>
                    <a:lnTo>
                      <a:pt x="10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5081275" y="1211300"/>
                <a:ext cx="120875" cy="46750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1870" extrusionOk="0">
                    <a:moveTo>
                      <a:pt x="36" y="0"/>
                    </a:moveTo>
                    <a:lnTo>
                      <a:pt x="1" y="119"/>
                    </a:lnTo>
                    <a:lnTo>
                      <a:pt x="4787" y="1869"/>
                    </a:lnTo>
                    <a:lnTo>
                      <a:pt x="4835" y="175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5186950" y="1105625"/>
                <a:ext cx="190825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7633" h="5847" extrusionOk="0">
                    <a:moveTo>
                      <a:pt x="191" y="0"/>
                    </a:moveTo>
                    <a:lnTo>
                      <a:pt x="0" y="143"/>
                    </a:lnTo>
                    <a:cubicBezTo>
                      <a:pt x="2120" y="3084"/>
                      <a:pt x="4668" y="5001"/>
                      <a:pt x="7561" y="5846"/>
                    </a:cubicBezTo>
                    <a:lnTo>
                      <a:pt x="7632" y="5620"/>
                    </a:lnTo>
                    <a:cubicBezTo>
                      <a:pt x="4787" y="4787"/>
                      <a:pt x="2274" y="2906"/>
                      <a:pt x="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5395300" y="1195112"/>
                <a:ext cx="84050" cy="71100"/>
              </a:xfrm>
              <a:custGeom>
                <a:avLst/>
                <a:gdLst/>
                <a:ahLst/>
                <a:cxnLst/>
                <a:rect l="l" t="t" r="r" b="b"/>
                <a:pathLst>
                  <a:path w="3362" h="2844" extrusionOk="0">
                    <a:moveTo>
                      <a:pt x="2371" y="1"/>
                    </a:moveTo>
                    <a:cubicBezTo>
                      <a:pt x="1578" y="1"/>
                      <a:pt x="322" y="1118"/>
                      <a:pt x="322" y="1118"/>
                    </a:cubicBezTo>
                    <a:lnTo>
                      <a:pt x="1" y="1832"/>
                    </a:lnTo>
                    <a:cubicBezTo>
                      <a:pt x="667" y="2177"/>
                      <a:pt x="1358" y="2487"/>
                      <a:pt x="2060" y="2761"/>
                    </a:cubicBezTo>
                    <a:cubicBezTo>
                      <a:pt x="2205" y="2817"/>
                      <a:pt x="2333" y="2843"/>
                      <a:pt x="2447" y="2843"/>
                    </a:cubicBezTo>
                    <a:cubicBezTo>
                      <a:pt x="3362" y="2843"/>
                      <a:pt x="3348" y="1175"/>
                      <a:pt x="2882" y="296"/>
                    </a:cubicBezTo>
                    <a:cubicBezTo>
                      <a:pt x="2770" y="84"/>
                      <a:pt x="2588" y="1"/>
                      <a:pt x="23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5380750" y="1254587"/>
                <a:ext cx="91075" cy="79950"/>
              </a:xfrm>
              <a:custGeom>
                <a:avLst/>
                <a:gdLst/>
                <a:ahLst/>
                <a:cxnLst/>
                <a:rect l="l" t="t" r="r" b="b"/>
                <a:pathLst>
                  <a:path w="3643" h="3198" extrusionOk="0">
                    <a:moveTo>
                      <a:pt x="333" y="1"/>
                    </a:moveTo>
                    <a:lnTo>
                      <a:pt x="11" y="715"/>
                    </a:lnTo>
                    <a:cubicBezTo>
                      <a:pt x="11" y="715"/>
                      <a:pt x="0" y="3197"/>
                      <a:pt x="941" y="3197"/>
                    </a:cubicBezTo>
                    <a:cubicBezTo>
                      <a:pt x="986" y="3197"/>
                      <a:pt x="1033" y="3192"/>
                      <a:pt x="1083" y="3180"/>
                    </a:cubicBezTo>
                    <a:cubicBezTo>
                      <a:pt x="2178" y="2918"/>
                      <a:pt x="3643" y="1572"/>
                      <a:pt x="2392" y="929"/>
                    </a:cubicBezTo>
                    <a:cubicBezTo>
                      <a:pt x="1726" y="584"/>
                      <a:pt x="1035" y="274"/>
                      <a:pt x="3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5401250" y="1246737"/>
                <a:ext cx="96900" cy="72575"/>
              </a:xfrm>
              <a:custGeom>
                <a:avLst/>
                <a:gdLst/>
                <a:ahLst/>
                <a:cxnLst/>
                <a:rect l="l" t="t" r="r" b="b"/>
                <a:pathLst>
                  <a:path w="3876" h="2903" extrusionOk="0">
                    <a:moveTo>
                      <a:pt x="2516" y="0"/>
                    </a:moveTo>
                    <a:cubicBezTo>
                      <a:pt x="2477" y="0"/>
                      <a:pt x="2436" y="2"/>
                      <a:pt x="2394" y="5"/>
                    </a:cubicBezTo>
                    <a:cubicBezTo>
                      <a:pt x="1596" y="65"/>
                      <a:pt x="799" y="160"/>
                      <a:pt x="1" y="303"/>
                    </a:cubicBezTo>
                    <a:lnTo>
                      <a:pt x="96" y="1077"/>
                    </a:lnTo>
                    <a:cubicBezTo>
                      <a:pt x="96" y="1077"/>
                      <a:pt x="1252" y="2902"/>
                      <a:pt x="2112" y="2902"/>
                    </a:cubicBezTo>
                    <a:cubicBezTo>
                      <a:pt x="2252" y="2902"/>
                      <a:pt x="2383" y="2855"/>
                      <a:pt x="2501" y="2743"/>
                    </a:cubicBezTo>
                    <a:cubicBezTo>
                      <a:pt x="3334" y="1968"/>
                      <a:pt x="3875" y="0"/>
                      <a:pt x="25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5358100" y="1221925"/>
                <a:ext cx="68475" cy="67150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2686" extrusionOk="0">
                    <a:moveTo>
                      <a:pt x="1994" y="1"/>
                    </a:moveTo>
                    <a:cubicBezTo>
                      <a:pt x="1587" y="1"/>
                      <a:pt x="0" y="837"/>
                      <a:pt x="0" y="837"/>
                    </a:cubicBezTo>
                    <a:cubicBezTo>
                      <a:pt x="0" y="837"/>
                      <a:pt x="845" y="2685"/>
                      <a:pt x="1059" y="2685"/>
                    </a:cubicBezTo>
                    <a:cubicBezTo>
                      <a:pt x="1064" y="2685"/>
                      <a:pt x="1068" y="2684"/>
                      <a:pt x="1072" y="2683"/>
                    </a:cubicBezTo>
                    <a:cubicBezTo>
                      <a:pt x="1262" y="2587"/>
                      <a:pt x="1358" y="2064"/>
                      <a:pt x="1358" y="2064"/>
                    </a:cubicBezTo>
                    <a:cubicBezTo>
                      <a:pt x="1358" y="2064"/>
                      <a:pt x="1658" y="2276"/>
                      <a:pt x="1873" y="2276"/>
                    </a:cubicBezTo>
                    <a:cubicBezTo>
                      <a:pt x="1933" y="2276"/>
                      <a:pt x="1986" y="2259"/>
                      <a:pt x="2024" y="2218"/>
                    </a:cubicBezTo>
                    <a:cubicBezTo>
                      <a:pt x="2215" y="2016"/>
                      <a:pt x="1846" y="1516"/>
                      <a:pt x="1846" y="1516"/>
                    </a:cubicBezTo>
                    <a:cubicBezTo>
                      <a:pt x="2060" y="1444"/>
                      <a:pt x="2251" y="1361"/>
                      <a:pt x="2441" y="1242"/>
                    </a:cubicBezTo>
                    <a:cubicBezTo>
                      <a:pt x="2739" y="1051"/>
                      <a:pt x="1858" y="551"/>
                      <a:pt x="1858" y="551"/>
                    </a:cubicBezTo>
                    <a:cubicBezTo>
                      <a:pt x="1858" y="551"/>
                      <a:pt x="2191" y="301"/>
                      <a:pt x="2084" y="39"/>
                    </a:cubicBezTo>
                    <a:cubicBezTo>
                      <a:pt x="2074" y="13"/>
                      <a:pt x="2042" y="1"/>
                      <a:pt x="19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5489350" y="1268950"/>
                <a:ext cx="8975" cy="71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84" extrusionOk="0">
                    <a:moveTo>
                      <a:pt x="206" y="1"/>
                    </a:moveTo>
                    <a:cubicBezTo>
                      <a:pt x="42" y="1"/>
                      <a:pt x="1" y="244"/>
                      <a:pt x="180" y="278"/>
                    </a:cubicBezTo>
                    <a:cubicBezTo>
                      <a:pt x="191" y="281"/>
                      <a:pt x="202" y="283"/>
                      <a:pt x="212" y="283"/>
                    </a:cubicBezTo>
                    <a:cubicBezTo>
                      <a:pt x="272" y="283"/>
                      <a:pt x="326" y="231"/>
                      <a:pt x="346" y="171"/>
                    </a:cubicBezTo>
                    <a:cubicBezTo>
                      <a:pt x="358" y="99"/>
                      <a:pt x="311" y="16"/>
                      <a:pt x="239" y="4"/>
                    </a:cubicBezTo>
                    <a:cubicBezTo>
                      <a:pt x="228" y="2"/>
                      <a:pt x="216" y="1"/>
                      <a:pt x="2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5488775" y="1285000"/>
                <a:ext cx="8200" cy="7050"/>
              </a:xfrm>
              <a:custGeom>
                <a:avLst/>
                <a:gdLst/>
                <a:ahLst/>
                <a:cxnLst/>
                <a:rect l="l" t="t" r="r" b="b"/>
                <a:pathLst>
                  <a:path w="328" h="282" extrusionOk="0">
                    <a:moveTo>
                      <a:pt x="147" y="1"/>
                    </a:moveTo>
                    <a:cubicBezTo>
                      <a:pt x="86" y="1"/>
                      <a:pt x="26" y="42"/>
                      <a:pt x="12" y="112"/>
                    </a:cubicBezTo>
                    <a:cubicBezTo>
                      <a:pt x="0" y="183"/>
                      <a:pt x="48" y="255"/>
                      <a:pt x="119" y="279"/>
                    </a:cubicBezTo>
                    <a:cubicBezTo>
                      <a:pt x="129" y="281"/>
                      <a:pt x="138" y="282"/>
                      <a:pt x="148" y="282"/>
                    </a:cubicBezTo>
                    <a:cubicBezTo>
                      <a:pt x="253" y="282"/>
                      <a:pt x="328" y="163"/>
                      <a:pt x="262" y="64"/>
                    </a:cubicBezTo>
                    <a:cubicBezTo>
                      <a:pt x="233" y="20"/>
                      <a:pt x="190" y="1"/>
                      <a:pt x="1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5471350" y="1311525"/>
                <a:ext cx="7925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81" extrusionOk="0">
                    <a:moveTo>
                      <a:pt x="159" y="1"/>
                    </a:moveTo>
                    <a:cubicBezTo>
                      <a:pt x="75" y="1"/>
                      <a:pt x="1" y="70"/>
                      <a:pt x="19" y="158"/>
                    </a:cubicBezTo>
                    <a:cubicBezTo>
                      <a:pt x="33" y="237"/>
                      <a:pt x="94" y="281"/>
                      <a:pt x="156" y="281"/>
                    </a:cubicBezTo>
                    <a:cubicBezTo>
                      <a:pt x="198" y="281"/>
                      <a:pt x="240" y="261"/>
                      <a:pt x="269" y="218"/>
                    </a:cubicBezTo>
                    <a:cubicBezTo>
                      <a:pt x="316" y="158"/>
                      <a:pt x="304" y="75"/>
                      <a:pt x="245" y="27"/>
                    </a:cubicBezTo>
                    <a:cubicBezTo>
                      <a:pt x="217" y="9"/>
                      <a:pt x="188" y="1"/>
                      <a:pt x="1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5482375" y="1299925"/>
                <a:ext cx="7900" cy="7050"/>
              </a:xfrm>
              <a:custGeom>
                <a:avLst/>
                <a:gdLst/>
                <a:ahLst/>
                <a:cxnLst/>
                <a:rect l="l" t="t" r="r" b="b"/>
                <a:pathLst>
                  <a:path w="316" h="282" extrusionOk="0">
                    <a:moveTo>
                      <a:pt x="159" y="1"/>
                    </a:moveTo>
                    <a:cubicBezTo>
                      <a:pt x="76" y="1"/>
                      <a:pt x="0" y="72"/>
                      <a:pt x="18" y="170"/>
                    </a:cubicBezTo>
                    <a:cubicBezTo>
                      <a:pt x="32" y="240"/>
                      <a:pt x="92" y="281"/>
                      <a:pt x="153" y="281"/>
                    </a:cubicBezTo>
                    <a:cubicBezTo>
                      <a:pt x="196" y="281"/>
                      <a:pt x="239" y="261"/>
                      <a:pt x="268" y="217"/>
                    </a:cubicBezTo>
                    <a:cubicBezTo>
                      <a:pt x="316" y="158"/>
                      <a:pt x="304" y="75"/>
                      <a:pt x="244" y="27"/>
                    </a:cubicBezTo>
                    <a:cubicBezTo>
                      <a:pt x="217" y="9"/>
                      <a:pt x="188" y="1"/>
                      <a:pt x="1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5499775" y="1279825"/>
                <a:ext cx="687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45" extrusionOk="0">
                    <a:moveTo>
                      <a:pt x="132" y="0"/>
                    </a:moveTo>
                    <a:cubicBezTo>
                      <a:pt x="86" y="0"/>
                      <a:pt x="42" y="25"/>
                      <a:pt x="25" y="69"/>
                    </a:cubicBezTo>
                    <a:cubicBezTo>
                      <a:pt x="1" y="140"/>
                      <a:pt x="25" y="212"/>
                      <a:pt x="84" y="236"/>
                    </a:cubicBezTo>
                    <a:cubicBezTo>
                      <a:pt x="100" y="242"/>
                      <a:pt x="116" y="245"/>
                      <a:pt x="132" y="245"/>
                    </a:cubicBezTo>
                    <a:cubicBezTo>
                      <a:pt x="178" y="245"/>
                      <a:pt x="224" y="220"/>
                      <a:pt x="251" y="176"/>
                    </a:cubicBezTo>
                    <a:cubicBezTo>
                      <a:pt x="275" y="105"/>
                      <a:pt x="239" y="33"/>
                      <a:pt x="179" y="9"/>
                    </a:cubicBezTo>
                    <a:cubicBezTo>
                      <a:pt x="164" y="3"/>
                      <a:pt x="148" y="0"/>
                      <a:pt x="1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5496500" y="1297025"/>
                <a:ext cx="7325" cy="6200"/>
              </a:xfrm>
              <a:custGeom>
                <a:avLst/>
                <a:gdLst/>
                <a:ahLst/>
                <a:cxnLst/>
                <a:rect l="l" t="t" r="r" b="b"/>
                <a:pathLst>
                  <a:path w="293" h="248" extrusionOk="0">
                    <a:moveTo>
                      <a:pt x="149" y="0"/>
                    </a:moveTo>
                    <a:cubicBezTo>
                      <a:pt x="132" y="0"/>
                      <a:pt x="114" y="4"/>
                      <a:pt x="96" y="12"/>
                    </a:cubicBezTo>
                    <a:cubicBezTo>
                      <a:pt x="1" y="48"/>
                      <a:pt x="1" y="191"/>
                      <a:pt x="96" y="238"/>
                    </a:cubicBezTo>
                    <a:cubicBezTo>
                      <a:pt x="111" y="244"/>
                      <a:pt x="127" y="247"/>
                      <a:pt x="142" y="247"/>
                    </a:cubicBezTo>
                    <a:cubicBezTo>
                      <a:pt x="189" y="247"/>
                      <a:pt x="236" y="220"/>
                      <a:pt x="263" y="167"/>
                    </a:cubicBezTo>
                    <a:cubicBezTo>
                      <a:pt x="292" y="88"/>
                      <a:pt x="232" y="0"/>
                      <a:pt x="14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5484975" y="1310525"/>
                <a:ext cx="85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252" extrusionOk="0">
                    <a:moveTo>
                      <a:pt x="171" y="1"/>
                    </a:moveTo>
                    <a:cubicBezTo>
                      <a:pt x="80" y="1"/>
                      <a:pt x="1" y="112"/>
                      <a:pt x="81" y="210"/>
                    </a:cubicBezTo>
                    <a:cubicBezTo>
                      <a:pt x="107" y="239"/>
                      <a:pt x="137" y="251"/>
                      <a:pt x="166" y="251"/>
                    </a:cubicBezTo>
                    <a:cubicBezTo>
                      <a:pt x="258" y="251"/>
                      <a:pt x="341" y="134"/>
                      <a:pt x="259" y="44"/>
                    </a:cubicBezTo>
                    <a:cubicBezTo>
                      <a:pt x="232" y="14"/>
                      <a:pt x="201" y="1"/>
                      <a:pt x="1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9" name="Google Shape;139;p2"/>
            <p:cNvSpPr/>
            <p:nvPr/>
          </p:nvSpPr>
          <p:spPr>
            <a:xfrm>
              <a:off x="8397103" y="95197"/>
              <a:ext cx="825811" cy="351027"/>
            </a:xfrm>
            <a:custGeom>
              <a:avLst/>
              <a:gdLst/>
              <a:ahLst/>
              <a:cxnLst/>
              <a:rect l="l" t="t" r="r" b="b"/>
              <a:pathLst>
                <a:path w="11097" h="4717" extrusionOk="0">
                  <a:moveTo>
                    <a:pt x="9274" y="1"/>
                  </a:moveTo>
                  <a:cubicBezTo>
                    <a:pt x="9203" y="1"/>
                    <a:pt x="9132" y="5"/>
                    <a:pt x="9061" y="15"/>
                  </a:cubicBezTo>
                  <a:cubicBezTo>
                    <a:pt x="7489" y="229"/>
                    <a:pt x="5155" y="717"/>
                    <a:pt x="4239" y="1075"/>
                  </a:cubicBezTo>
                  <a:lnTo>
                    <a:pt x="5239" y="1944"/>
                  </a:lnTo>
                  <a:lnTo>
                    <a:pt x="3084" y="1610"/>
                  </a:lnTo>
                  <a:cubicBezTo>
                    <a:pt x="1893" y="2241"/>
                    <a:pt x="845" y="3111"/>
                    <a:pt x="0" y="4170"/>
                  </a:cubicBezTo>
                  <a:cubicBezTo>
                    <a:pt x="1015" y="4546"/>
                    <a:pt x="2138" y="4716"/>
                    <a:pt x="3296" y="4716"/>
                  </a:cubicBezTo>
                  <a:cubicBezTo>
                    <a:pt x="5591" y="4716"/>
                    <a:pt x="8023" y="4048"/>
                    <a:pt x="10025" y="2980"/>
                  </a:cubicBezTo>
                  <a:cubicBezTo>
                    <a:pt x="10823" y="2539"/>
                    <a:pt x="11097" y="1515"/>
                    <a:pt x="10620" y="741"/>
                  </a:cubicBezTo>
                  <a:cubicBezTo>
                    <a:pt x="10325" y="278"/>
                    <a:pt x="9816" y="1"/>
                    <a:pt x="92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8591113" y="168052"/>
              <a:ext cx="609628" cy="202118"/>
            </a:xfrm>
            <a:custGeom>
              <a:avLst/>
              <a:gdLst/>
              <a:ahLst/>
              <a:cxnLst/>
              <a:rect l="l" t="t" r="r" b="b"/>
              <a:pathLst>
                <a:path w="8192" h="2716" extrusionOk="0">
                  <a:moveTo>
                    <a:pt x="8109" y="0"/>
                  </a:moveTo>
                  <a:cubicBezTo>
                    <a:pt x="6085" y="965"/>
                    <a:pt x="2346" y="2215"/>
                    <a:pt x="0" y="2536"/>
                  </a:cubicBezTo>
                  <a:lnTo>
                    <a:pt x="24" y="2715"/>
                  </a:lnTo>
                  <a:cubicBezTo>
                    <a:pt x="2394" y="2394"/>
                    <a:pt x="6156" y="1132"/>
                    <a:pt x="8192" y="167"/>
                  </a:cubicBezTo>
                  <a:lnTo>
                    <a:pt x="81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 rot="-1133743">
              <a:off x="7739371" y="426517"/>
              <a:ext cx="265002" cy="252128"/>
            </a:xfrm>
            <a:custGeom>
              <a:avLst/>
              <a:gdLst/>
              <a:ahLst/>
              <a:cxnLst/>
              <a:rect l="l" t="t" r="r" b="b"/>
              <a:pathLst>
                <a:path w="3561" h="3388" extrusionOk="0">
                  <a:moveTo>
                    <a:pt x="1972" y="1"/>
                  </a:moveTo>
                  <a:cubicBezTo>
                    <a:pt x="1575" y="1"/>
                    <a:pt x="1164" y="137"/>
                    <a:pt x="822" y="365"/>
                  </a:cubicBezTo>
                  <a:lnTo>
                    <a:pt x="1500" y="972"/>
                  </a:lnTo>
                  <a:lnTo>
                    <a:pt x="357" y="782"/>
                  </a:lnTo>
                  <a:cubicBezTo>
                    <a:pt x="131" y="1044"/>
                    <a:pt x="0" y="1389"/>
                    <a:pt x="0" y="1746"/>
                  </a:cubicBezTo>
                  <a:cubicBezTo>
                    <a:pt x="12" y="2341"/>
                    <a:pt x="345" y="2877"/>
                    <a:pt x="857" y="3175"/>
                  </a:cubicBezTo>
                  <a:cubicBezTo>
                    <a:pt x="1128" y="3316"/>
                    <a:pt x="1427" y="3388"/>
                    <a:pt x="1726" y="3388"/>
                  </a:cubicBezTo>
                  <a:cubicBezTo>
                    <a:pt x="2005" y="3388"/>
                    <a:pt x="2283" y="3325"/>
                    <a:pt x="2536" y="3199"/>
                  </a:cubicBezTo>
                  <a:cubicBezTo>
                    <a:pt x="3120" y="2901"/>
                    <a:pt x="3501" y="2329"/>
                    <a:pt x="3548" y="1675"/>
                  </a:cubicBezTo>
                  <a:cubicBezTo>
                    <a:pt x="3560" y="1032"/>
                    <a:pt x="3203" y="424"/>
                    <a:pt x="2620" y="139"/>
                  </a:cubicBezTo>
                  <a:cubicBezTo>
                    <a:pt x="2418" y="44"/>
                    <a:pt x="2197" y="1"/>
                    <a:pt x="19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 rot="-1133743">
              <a:off x="8009634" y="479007"/>
              <a:ext cx="292462" cy="260686"/>
            </a:xfrm>
            <a:custGeom>
              <a:avLst/>
              <a:gdLst/>
              <a:ahLst/>
              <a:cxnLst/>
              <a:rect l="l" t="t" r="r" b="b"/>
              <a:pathLst>
                <a:path w="3930" h="3503" extrusionOk="0">
                  <a:moveTo>
                    <a:pt x="2167" y="1"/>
                  </a:moveTo>
                  <a:cubicBezTo>
                    <a:pt x="1000" y="25"/>
                    <a:pt x="0" y="1537"/>
                    <a:pt x="536" y="2596"/>
                  </a:cubicBezTo>
                  <a:cubicBezTo>
                    <a:pt x="810" y="3132"/>
                    <a:pt x="1346" y="3466"/>
                    <a:pt x="1941" y="3501"/>
                  </a:cubicBezTo>
                  <a:cubicBezTo>
                    <a:pt x="1965" y="3502"/>
                    <a:pt x="1989" y="3503"/>
                    <a:pt x="2013" y="3503"/>
                  </a:cubicBezTo>
                  <a:cubicBezTo>
                    <a:pt x="2274" y="3503"/>
                    <a:pt x="2534" y="3444"/>
                    <a:pt x="2774" y="3335"/>
                  </a:cubicBezTo>
                  <a:lnTo>
                    <a:pt x="2858" y="2013"/>
                  </a:lnTo>
                  <a:lnTo>
                    <a:pt x="3358" y="2906"/>
                  </a:lnTo>
                  <a:cubicBezTo>
                    <a:pt x="3393" y="2870"/>
                    <a:pt x="3417" y="2823"/>
                    <a:pt x="3453" y="2787"/>
                  </a:cubicBezTo>
                  <a:cubicBezTo>
                    <a:pt x="3846" y="2263"/>
                    <a:pt x="3929" y="1584"/>
                    <a:pt x="3679" y="977"/>
                  </a:cubicBezTo>
                  <a:cubicBezTo>
                    <a:pt x="3417" y="382"/>
                    <a:pt x="2822" y="1"/>
                    <a:pt x="2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 rot="-1133743">
              <a:off x="7753039" y="103662"/>
              <a:ext cx="938335" cy="340313"/>
            </a:xfrm>
            <a:custGeom>
              <a:avLst/>
              <a:gdLst/>
              <a:ahLst/>
              <a:cxnLst/>
              <a:rect l="l" t="t" r="r" b="b"/>
              <a:pathLst>
                <a:path w="12609" h="4573" extrusionOk="0">
                  <a:moveTo>
                    <a:pt x="12561" y="0"/>
                  </a:moveTo>
                  <a:lnTo>
                    <a:pt x="0" y="4441"/>
                  </a:lnTo>
                  <a:lnTo>
                    <a:pt x="48" y="4572"/>
                  </a:lnTo>
                  <a:lnTo>
                    <a:pt x="12609" y="131"/>
                  </a:lnTo>
                  <a:lnTo>
                    <a:pt x="125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 rot="-1133743">
              <a:off x="8078460" y="258962"/>
              <a:ext cx="264109" cy="358025"/>
            </a:xfrm>
            <a:custGeom>
              <a:avLst/>
              <a:gdLst/>
              <a:ahLst/>
              <a:cxnLst/>
              <a:rect l="l" t="t" r="r" b="b"/>
              <a:pathLst>
                <a:path w="3549" h="4811" extrusionOk="0">
                  <a:moveTo>
                    <a:pt x="3441" y="0"/>
                  </a:moveTo>
                  <a:lnTo>
                    <a:pt x="0" y="4727"/>
                  </a:lnTo>
                  <a:lnTo>
                    <a:pt x="107" y="4810"/>
                  </a:lnTo>
                  <a:lnTo>
                    <a:pt x="3548" y="72"/>
                  </a:lnTo>
                  <a:lnTo>
                    <a:pt x="34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 rot="-1133743">
              <a:off x="7874187" y="68877"/>
              <a:ext cx="281821" cy="247588"/>
            </a:xfrm>
            <a:custGeom>
              <a:avLst/>
              <a:gdLst/>
              <a:ahLst/>
              <a:cxnLst/>
              <a:rect l="l" t="t" r="r" b="b"/>
              <a:pathLst>
                <a:path w="3787" h="3327" extrusionOk="0">
                  <a:moveTo>
                    <a:pt x="1941" y="1"/>
                  </a:moveTo>
                  <a:lnTo>
                    <a:pt x="2239" y="989"/>
                  </a:lnTo>
                  <a:lnTo>
                    <a:pt x="1239" y="120"/>
                  </a:lnTo>
                  <a:cubicBezTo>
                    <a:pt x="965" y="215"/>
                    <a:pt x="727" y="382"/>
                    <a:pt x="524" y="608"/>
                  </a:cubicBezTo>
                  <a:cubicBezTo>
                    <a:pt x="131" y="1048"/>
                    <a:pt x="0" y="1668"/>
                    <a:pt x="191" y="2239"/>
                  </a:cubicBezTo>
                  <a:cubicBezTo>
                    <a:pt x="428" y="2935"/>
                    <a:pt x="1207" y="3327"/>
                    <a:pt x="1963" y="3327"/>
                  </a:cubicBezTo>
                  <a:cubicBezTo>
                    <a:pt x="2424" y="3327"/>
                    <a:pt x="2876" y="3181"/>
                    <a:pt x="3191" y="2870"/>
                  </a:cubicBezTo>
                  <a:cubicBezTo>
                    <a:pt x="3644" y="2406"/>
                    <a:pt x="3787" y="1715"/>
                    <a:pt x="3548" y="1108"/>
                  </a:cubicBezTo>
                  <a:cubicBezTo>
                    <a:pt x="3287" y="513"/>
                    <a:pt x="2739" y="96"/>
                    <a:pt x="2096" y="13"/>
                  </a:cubicBezTo>
                  <a:cubicBezTo>
                    <a:pt x="2048" y="1"/>
                    <a:pt x="1989" y="1"/>
                    <a:pt x="19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 rot="-1133743">
              <a:off x="7972229" y="132802"/>
              <a:ext cx="432443" cy="70995"/>
            </a:xfrm>
            <a:custGeom>
              <a:avLst/>
              <a:gdLst/>
              <a:ahLst/>
              <a:cxnLst/>
              <a:rect l="l" t="t" r="r" b="b"/>
              <a:pathLst>
                <a:path w="5811" h="954" extrusionOk="0">
                  <a:moveTo>
                    <a:pt x="12" y="1"/>
                  </a:moveTo>
                  <a:lnTo>
                    <a:pt x="0" y="132"/>
                  </a:lnTo>
                  <a:lnTo>
                    <a:pt x="5787" y="953"/>
                  </a:lnTo>
                  <a:lnTo>
                    <a:pt x="5810" y="822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8902108" y="226545"/>
              <a:ext cx="260536" cy="424477"/>
            </a:xfrm>
            <a:custGeom>
              <a:avLst/>
              <a:gdLst/>
              <a:ahLst/>
              <a:cxnLst/>
              <a:rect l="l" t="t" r="r" b="b"/>
              <a:pathLst>
                <a:path w="3501" h="5704" extrusionOk="0">
                  <a:moveTo>
                    <a:pt x="3370" y="0"/>
                  </a:moveTo>
                  <a:lnTo>
                    <a:pt x="1" y="5632"/>
                  </a:lnTo>
                  <a:lnTo>
                    <a:pt x="132" y="5703"/>
                  </a:lnTo>
                  <a:lnTo>
                    <a:pt x="3501" y="72"/>
                  </a:lnTo>
                  <a:lnTo>
                    <a:pt x="33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8723727" y="584439"/>
              <a:ext cx="310321" cy="270359"/>
            </a:xfrm>
            <a:custGeom>
              <a:avLst/>
              <a:gdLst/>
              <a:ahLst/>
              <a:cxnLst/>
              <a:rect l="l" t="t" r="r" b="b"/>
              <a:pathLst>
                <a:path w="4170" h="3633" extrusionOk="0">
                  <a:moveTo>
                    <a:pt x="2254" y="1"/>
                  </a:moveTo>
                  <a:cubicBezTo>
                    <a:pt x="1036" y="1"/>
                    <a:pt x="1" y="2003"/>
                    <a:pt x="219" y="2241"/>
                  </a:cubicBezTo>
                  <a:cubicBezTo>
                    <a:pt x="253" y="2279"/>
                    <a:pt x="299" y="2295"/>
                    <a:pt x="353" y="2295"/>
                  </a:cubicBezTo>
                  <a:cubicBezTo>
                    <a:pt x="709" y="2295"/>
                    <a:pt x="1409" y="1586"/>
                    <a:pt x="1409" y="1586"/>
                  </a:cubicBezTo>
                  <a:lnTo>
                    <a:pt x="1409" y="1586"/>
                  </a:lnTo>
                  <a:cubicBezTo>
                    <a:pt x="1409" y="1586"/>
                    <a:pt x="576" y="3110"/>
                    <a:pt x="802" y="3301"/>
                  </a:cubicBezTo>
                  <a:cubicBezTo>
                    <a:pt x="816" y="3312"/>
                    <a:pt x="835" y="3318"/>
                    <a:pt x="857" y="3318"/>
                  </a:cubicBezTo>
                  <a:cubicBezTo>
                    <a:pt x="1170" y="3318"/>
                    <a:pt x="2231" y="2205"/>
                    <a:pt x="2231" y="2205"/>
                  </a:cubicBezTo>
                  <a:lnTo>
                    <a:pt x="2231" y="2205"/>
                  </a:lnTo>
                  <a:cubicBezTo>
                    <a:pt x="2231" y="2205"/>
                    <a:pt x="1695" y="3443"/>
                    <a:pt x="1981" y="3622"/>
                  </a:cubicBezTo>
                  <a:cubicBezTo>
                    <a:pt x="1992" y="3629"/>
                    <a:pt x="2005" y="3632"/>
                    <a:pt x="2021" y="3632"/>
                  </a:cubicBezTo>
                  <a:cubicBezTo>
                    <a:pt x="2405" y="3632"/>
                    <a:pt x="4169" y="1611"/>
                    <a:pt x="3243" y="491"/>
                  </a:cubicBezTo>
                  <a:lnTo>
                    <a:pt x="3005" y="276"/>
                  </a:lnTo>
                  <a:cubicBezTo>
                    <a:pt x="2753" y="82"/>
                    <a:pt x="2500" y="1"/>
                    <a:pt x="22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149;p2"/>
            <p:cNvGrpSpPr/>
            <p:nvPr/>
          </p:nvGrpSpPr>
          <p:grpSpPr>
            <a:xfrm>
              <a:off x="8852666" y="4746603"/>
              <a:ext cx="238535" cy="450559"/>
              <a:chOff x="2272000" y="4262650"/>
              <a:chExt cx="191425" cy="361575"/>
            </a:xfrm>
          </p:grpSpPr>
          <p:sp>
            <p:nvSpPr>
              <p:cNvPr id="150" name="Google Shape;150;p2"/>
              <p:cNvSpPr/>
              <p:nvPr/>
            </p:nvSpPr>
            <p:spPr>
              <a:xfrm>
                <a:off x="2272000" y="4377750"/>
                <a:ext cx="19142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9859" extrusionOk="0">
                    <a:moveTo>
                      <a:pt x="3632" y="1"/>
                    </a:moveTo>
                    <a:lnTo>
                      <a:pt x="0" y="9776"/>
                    </a:lnTo>
                    <a:lnTo>
                      <a:pt x="227" y="9859"/>
                    </a:lnTo>
                    <a:lnTo>
                      <a:pt x="274" y="9704"/>
                    </a:lnTo>
                    <a:cubicBezTo>
                      <a:pt x="1453" y="9418"/>
                      <a:pt x="4822" y="8549"/>
                      <a:pt x="5418" y="8180"/>
                    </a:cubicBezTo>
                    <a:lnTo>
                      <a:pt x="4715" y="7763"/>
                    </a:lnTo>
                    <a:lnTo>
                      <a:pt x="6049" y="7740"/>
                    </a:lnTo>
                    <a:cubicBezTo>
                      <a:pt x="6704" y="7216"/>
                      <a:pt x="7251" y="6573"/>
                      <a:pt x="7656" y="5847"/>
                    </a:cubicBezTo>
                    <a:cubicBezTo>
                      <a:pt x="7433" y="5807"/>
                      <a:pt x="7202" y="5788"/>
                      <a:pt x="6965" y="5788"/>
                    </a:cubicBezTo>
                    <a:cubicBezTo>
                      <a:pt x="4776" y="5788"/>
                      <a:pt x="2055" y="7379"/>
                      <a:pt x="584" y="8883"/>
                    </a:cubicBezTo>
                    <a:lnTo>
                      <a:pt x="3846" y="72"/>
                    </a:lnTo>
                    <a:lnTo>
                      <a:pt x="363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2291950" y="4262650"/>
                <a:ext cx="161325" cy="144400"/>
              </a:xfrm>
              <a:custGeom>
                <a:avLst/>
                <a:gdLst/>
                <a:ahLst/>
                <a:cxnLst/>
                <a:rect l="l" t="t" r="r" b="b"/>
                <a:pathLst>
                  <a:path w="6453" h="5776" extrusionOk="0">
                    <a:moveTo>
                      <a:pt x="2815" y="0"/>
                    </a:moveTo>
                    <a:cubicBezTo>
                      <a:pt x="2245" y="0"/>
                      <a:pt x="1" y="3764"/>
                      <a:pt x="1786" y="5247"/>
                    </a:cubicBezTo>
                    <a:lnTo>
                      <a:pt x="2239" y="5533"/>
                    </a:lnTo>
                    <a:cubicBezTo>
                      <a:pt x="2567" y="5701"/>
                      <a:pt x="2880" y="5775"/>
                      <a:pt x="3174" y="5775"/>
                    </a:cubicBezTo>
                    <a:cubicBezTo>
                      <a:pt x="5278" y="5775"/>
                      <a:pt x="6453" y="1988"/>
                      <a:pt x="6025" y="1664"/>
                    </a:cubicBezTo>
                    <a:cubicBezTo>
                      <a:pt x="5977" y="1626"/>
                      <a:pt x="5922" y="1609"/>
                      <a:pt x="5863" y="1609"/>
                    </a:cubicBezTo>
                    <a:cubicBezTo>
                      <a:pt x="5316" y="1609"/>
                      <a:pt x="4358" y="3033"/>
                      <a:pt x="4358" y="3033"/>
                    </a:cubicBezTo>
                    <a:cubicBezTo>
                      <a:pt x="4358" y="3033"/>
                      <a:pt x="5203" y="390"/>
                      <a:pt x="4798" y="175"/>
                    </a:cubicBezTo>
                    <a:cubicBezTo>
                      <a:pt x="4781" y="166"/>
                      <a:pt x="4761" y="162"/>
                      <a:pt x="4739" y="162"/>
                    </a:cubicBezTo>
                    <a:cubicBezTo>
                      <a:pt x="4263" y="162"/>
                      <a:pt x="2870" y="2307"/>
                      <a:pt x="2870" y="2307"/>
                    </a:cubicBezTo>
                    <a:cubicBezTo>
                      <a:pt x="2870" y="2307"/>
                      <a:pt x="3346" y="223"/>
                      <a:pt x="2858" y="9"/>
                    </a:cubicBezTo>
                    <a:cubicBezTo>
                      <a:pt x="2845" y="3"/>
                      <a:pt x="2830" y="0"/>
                      <a:pt x="28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2" name="Google Shape;152;p2"/>
          <p:cNvSpPr txBox="1">
            <a:spLocks noGrp="1"/>
          </p:cNvSpPr>
          <p:nvPr>
            <p:ph type="ctrTitle"/>
          </p:nvPr>
        </p:nvSpPr>
        <p:spPr>
          <a:xfrm>
            <a:off x="1395450" y="1416213"/>
            <a:ext cx="6353100" cy="172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0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2"/>
          <p:cNvSpPr txBox="1">
            <a:spLocks noGrp="1"/>
          </p:cNvSpPr>
          <p:nvPr>
            <p:ph type="subTitle" idx="1"/>
          </p:nvPr>
        </p:nvSpPr>
        <p:spPr>
          <a:xfrm>
            <a:off x="1395450" y="3205276"/>
            <a:ext cx="6353100" cy="522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Google Shape;255;p4"/>
          <p:cNvGrpSpPr/>
          <p:nvPr/>
        </p:nvGrpSpPr>
        <p:grpSpPr>
          <a:xfrm>
            <a:off x="-364489" y="445019"/>
            <a:ext cx="9608390" cy="4904402"/>
            <a:chOff x="-364489" y="445019"/>
            <a:chExt cx="9608390" cy="4904402"/>
          </a:xfrm>
        </p:grpSpPr>
        <p:grpSp>
          <p:nvGrpSpPr>
            <p:cNvPr id="256" name="Google Shape;256;p4"/>
            <p:cNvGrpSpPr/>
            <p:nvPr/>
          </p:nvGrpSpPr>
          <p:grpSpPr>
            <a:xfrm flipH="1">
              <a:off x="8006873" y="4388118"/>
              <a:ext cx="595442" cy="855620"/>
              <a:chOff x="1736525" y="3674700"/>
              <a:chExt cx="415550" cy="597125"/>
            </a:xfrm>
          </p:grpSpPr>
          <p:sp>
            <p:nvSpPr>
              <p:cNvPr id="257" name="Google Shape;257;p4"/>
              <p:cNvSpPr/>
              <p:nvPr/>
            </p:nvSpPr>
            <p:spPr>
              <a:xfrm>
                <a:off x="1736525" y="3674700"/>
                <a:ext cx="352600" cy="590750"/>
              </a:xfrm>
              <a:custGeom>
                <a:avLst/>
                <a:gdLst/>
                <a:ahLst/>
                <a:cxnLst/>
                <a:rect l="l" t="t" r="r" b="b"/>
                <a:pathLst>
                  <a:path w="14104" h="23630" extrusionOk="0">
                    <a:moveTo>
                      <a:pt x="6481" y="1"/>
                    </a:moveTo>
                    <a:cubicBezTo>
                      <a:pt x="6263" y="1"/>
                      <a:pt x="6040" y="31"/>
                      <a:pt x="5810" y="95"/>
                    </a:cubicBezTo>
                    <a:cubicBezTo>
                      <a:pt x="0" y="1703"/>
                      <a:pt x="8299" y="18490"/>
                      <a:pt x="10442" y="22610"/>
                    </a:cubicBezTo>
                    <a:cubicBezTo>
                      <a:pt x="10728" y="23181"/>
                      <a:pt x="11299" y="23562"/>
                      <a:pt x="11942" y="23622"/>
                    </a:cubicBezTo>
                    <a:lnTo>
                      <a:pt x="11930" y="23622"/>
                    </a:lnTo>
                    <a:cubicBezTo>
                      <a:pt x="11990" y="23627"/>
                      <a:pt x="12049" y="23630"/>
                      <a:pt x="12107" y="23630"/>
                    </a:cubicBezTo>
                    <a:cubicBezTo>
                      <a:pt x="13217" y="23630"/>
                      <a:pt x="14103" y="22682"/>
                      <a:pt x="13990" y="21562"/>
                    </a:cubicBezTo>
                    <a:cubicBezTo>
                      <a:pt x="13397" y="15600"/>
                      <a:pt x="11385" y="1"/>
                      <a:pt x="648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4"/>
              <p:cNvSpPr/>
              <p:nvPr/>
            </p:nvSpPr>
            <p:spPr>
              <a:xfrm>
                <a:off x="1908250" y="3765775"/>
                <a:ext cx="143500" cy="458125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18325" extrusionOk="0">
                    <a:moveTo>
                      <a:pt x="287" y="0"/>
                    </a:moveTo>
                    <a:lnTo>
                      <a:pt x="1" y="84"/>
                    </a:lnTo>
                    <a:lnTo>
                      <a:pt x="5454" y="18324"/>
                    </a:lnTo>
                    <a:lnTo>
                      <a:pt x="5740" y="18241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4"/>
              <p:cNvSpPr/>
              <p:nvPr/>
            </p:nvSpPr>
            <p:spPr>
              <a:xfrm>
                <a:off x="1954400" y="3814000"/>
                <a:ext cx="197675" cy="457825"/>
              </a:xfrm>
              <a:custGeom>
                <a:avLst/>
                <a:gdLst/>
                <a:ahLst/>
                <a:cxnLst/>
                <a:rect l="l" t="t" r="r" b="b"/>
                <a:pathLst>
                  <a:path w="7907" h="18313" extrusionOk="0">
                    <a:moveTo>
                      <a:pt x="6906" y="0"/>
                    </a:moveTo>
                    <a:cubicBezTo>
                      <a:pt x="2798" y="3179"/>
                      <a:pt x="381" y="10037"/>
                      <a:pt x="72" y="15716"/>
                    </a:cubicBezTo>
                    <a:cubicBezTo>
                      <a:pt x="1" y="17126"/>
                      <a:pt x="1120" y="18312"/>
                      <a:pt x="2539" y="18312"/>
                    </a:cubicBezTo>
                    <a:cubicBezTo>
                      <a:pt x="2546" y="18312"/>
                      <a:pt x="2553" y="18312"/>
                      <a:pt x="2560" y="18312"/>
                    </a:cubicBezTo>
                    <a:cubicBezTo>
                      <a:pt x="3572" y="18312"/>
                      <a:pt x="4489" y="17693"/>
                      <a:pt x="4870" y="16752"/>
                    </a:cubicBezTo>
                    <a:cubicBezTo>
                      <a:pt x="5906" y="14169"/>
                      <a:pt x="7228" y="9870"/>
                      <a:pt x="7513" y="8346"/>
                    </a:cubicBezTo>
                    <a:lnTo>
                      <a:pt x="7513" y="8346"/>
                    </a:lnTo>
                    <a:lnTo>
                      <a:pt x="5489" y="8954"/>
                    </a:lnTo>
                    <a:lnTo>
                      <a:pt x="5489" y="8954"/>
                    </a:lnTo>
                    <a:lnTo>
                      <a:pt x="7763" y="6334"/>
                    </a:lnTo>
                    <a:cubicBezTo>
                      <a:pt x="7906" y="4179"/>
                      <a:pt x="7609" y="2036"/>
                      <a:pt x="69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4"/>
              <p:cNvSpPr/>
              <p:nvPr/>
            </p:nvSpPr>
            <p:spPr>
              <a:xfrm>
                <a:off x="2002325" y="3913400"/>
                <a:ext cx="91700" cy="329550"/>
              </a:xfrm>
              <a:custGeom>
                <a:avLst/>
                <a:gdLst/>
                <a:ahLst/>
                <a:cxnLst/>
                <a:rect l="l" t="t" r="r" b="b"/>
                <a:pathLst>
                  <a:path w="3668" h="13182" extrusionOk="0">
                    <a:moveTo>
                      <a:pt x="3406" y="1"/>
                    </a:moveTo>
                    <a:cubicBezTo>
                      <a:pt x="1846" y="3454"/>
                      <a:pt x="393" y="9597"/>
                      <a:pt x="0" y="13157"/>
                    </a:cubicBezTo>
                    <a:lnTo>
                      <a:pt x="298" y="13181"/>
                    </a:lnTo>
                    <a:cubicBezTo>
                      <a:pt x="679" y="9645"/>
                      <a:pt x="2132" y="3549"/>
                      <a:pt x="3667" y="120"/>
                    </a:cubicBezTo>
                    <a:lnTo>
                      <a:pt x="340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1" name="Google Shape;261;p4"/>
            <p:cNvSpPr/>
            <p:nvPr/>
          </p:nvSpPr>
          <p:spPr>
            <a:xfrm flipH="1">
              <a:off x="8455097" y="4194130"/>
              <a:ext cx="776131" cy="1155292"/>
            </a:xfrm>
            <a:custGeom>
              <a:avLst/>
              <a:gdLst/>
              <a:ahLst/>
              <a:cxnLst/>
              <a:rect l="l" t="t" r="r" b="b"/>
              <a:pathLst>
                <a:path w="26408" h="39309" extrusionOk="0">
                  <a:moveTo>
                    <a:pt x="5263" y="0"/>
                  </a:moveTo>
                  <a:lnTo>
                    <a:pt x="5263" y="0"/>
                  </a:lnTo>
                  <a:cubicBezTo>
                    <a:pt x="3180" y="977"/>
                    <a:pt x="1561" y="2739"/>
                    <a:pt x="763" y="4906"/>
                  </a:cubicBezTo>
                  <a:cubicBezTo>
                    <a:pt x="1" y="7084"/>
                    <a:pt x="120" y="9490"/>
                    <a:pt x="1096" y="11585"/>
                  </a:cubicBezTo>
                  <a:cubicBezTo>
                    <a:pt x="1906" y="13311"/>
                    <a:pt x="3251" y="14716"/>
                    <a:pt x="4430" y="16217"/>
                  </a:cubicBezTo>
                  <a:cubicBezTo>
                    <a:pt x="5609" y="17705"/>
                    <a:pt x="6668" y="19407"/>
                    <a:pt x="6752" y="21324"/>
                  </a:cubicBezTo>
                  <a:cubicBezTo>
                    <a:pt x="6847" y="23253"/>
                    <a:pt x="5930" y="25051"/>
                    <a:pt x="5252" y="26849"/>
                  </a:cubicBezTo>
                  <a:cubicBezTo>
                    <a:pt x="4716" y="28325"/>
                    <a:pt x="4418" y="29861"/>
                    <a:pt x="4347" y="31421"/>
                  </a:cubicBezTo>
                  <a:cubicBezTo>
                    <a:pt x="4180" y="35374"/>
                    <a:pt x="7288" y="38695"/>
                    <a:pt x="11240" y="38886"/>
                  </a:cubicBezTo>
                  <a:lnTo>
                    <a:pt x="20039" y="39303"/>
                  </a:lnTo>
                  <a:cubicBezTo>
                    <a:pt x="20124" y="39306"/>
                    <a:pt x="20208" y="39308"/>
                    <a:pt x="20291" y="39308"/>
                  </a:cubicBezTo>
                  <a:cubicBezTo>
                    <a:pt x="23709" y="39308"/>
                    <a:pt x="26408" y="36254"/>
                    <a:pt x="25861" y="32838"/>
                  </a:cubicBezTo>
                  <a:cubicBezTo>
                    <a:pt x="25397" y="29944"/>
                    <a:pt x="23671" y="28408"/>
                    <a:pt x="22563" y="27420"/>
                  </a:cubicBezTo>
                  <a:cubicBezTo>
                    <a:pt x="20789" y="25837"/>
                    <a:pt x="18694" y="24384"/>
                    <a:pt x="17932" y="22146"/>
                  </a:cubicBezTo>
                  <a:cubicBezTo>
                    <a:pt x="16646" y="18383"/>
                    <a:pt x="19634" y="13883"/>
                    <a:pt x="17670" y="10430"/>
                  </a:cubicBezTo>
                  <a:cubicBezTo>
                    <a:pt x="16729" y="8763"/>
                    <a:pt x="14860" y="7858"/>
                    <a:pt x="13038" y="7263"/>
                  </a:cubicBezTo>
                  <a:cubicBezTo>
                    <a:pt x="12372" y="7037"/>
                    <a:pt x="11693" y="6846"/>
                    <a:pt x="11014" y="6632"/>
                  </a:cubicBezTo>
                  <a:lnTo>
                    <a:pt x="9574" y="10132"/>
                  </a:lnTo>
                  <a:lnTo>
                    <a:pt x="9788" y="6215"/>
                  </a:lnTo>
                  <a:cubicBezTo>
                    <a:pt x="9062" y="5941"/>
                    <a:pt x="8371" y="5596"/>
                    <a:pt x="7728" y="5156"/>
                  </a:cubicBezTo>
                  <a:cubicBezTo>
                    <a:pt x="6156" y="4060"/>
                    <a:pt x="4609" y="1798"/>
                    <a:pt x="5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"/>
            <p:cNvSpPr/>
            <p:nvPr/>
          </p:nvSpPr>
          <p:spPr>
            <a:xfrm flipH="1">
              <a:off x="8771753" y="4485608"/>
              <a:ext cx="267008" cy="686580"/>
            </a:xfrm>
            <a:custGeom>
              <a:avLst/>
              <a:gdLst/>
              <a:ahLst/>
              <a:cxnLst/>
              <a:rect l="l" t="t" r="r" b="b"/>
              <a:pathLst>
                <a:path w="9085" h="23361" extrusionOk="0">
                  <a:moveTo>
                    <a:pt x="191" y="0"/>
                  </a:moveTo>
                  <a:lnTo>
                    <a:pt x="0" y="226"/>
                  </a:lnTo>
                  <a:lnTo>
                    <a:pt x="155" y="345"/>
                  </a:lnTo>
                  <a:cubicBezTo>
                    <a:pt x="1715" y="1607"/>
                    <a:pt x="3203" y="2798"/>
                    <a:pt x="4168" y="4584"/>
                  </a:cubicBezTo>
                  <a:cubicBezTo>
                    <a:pt x="5203" y="6477"/>
                    <a:pt x="5132" y="8727"/>
                    <a:pt x="5049" y="10918"/>
                  </a:cubicBezTo>
                  <a:cubicBezTo>
                    <a:pt x="4977" y="13049"/>
                    <a:pt x="4906" y="15264"/>
                    <a:pt x="5858" y="17193"/>
                  </a:cubicBezTo>
                  <a:cubicBezTo>
                    <a:pt x="6192" y="17824"/>
                    <a:pt x="6585" y="18443"/>
                    <a:pt x="7013" y="19014"/>
                  </a:cubicBezTo>
                  <a:cubicBezTo>
                    <a:pt x="7275" y="19372"/>
                    <a:pt x="7537" y="19741"/>
                    <a:pt x="7775" y="20110"/>
                  </a:cubicBezTo>
                  <a:cubicBezTo>
                    <a:pt x="8513" y="21288"/>
                    <a:pt x="8775" y="22360"/>
                    <a:pt x="8561" y="23289"/>
                  </a:cubicBezTo>
                  <a:lnTo>
                    <a:pt x="8847" y="23360"/>
                  </a:lnTo>
                  <a:cubicBezTo>
                    <a:pt x="9085" y="22348"/>
                    <a:pt x="8811" y="21205"/>
                    <a:pt x="8025" y="19955"/>
                  </a:cubicBezTo>
                  <a:cubicBezTo>
                    <a:pt x="7787" y="19574"/>
                    <a:pt x="7513" y="19205"/>
                    <a:pt x="7263" y="18848"/>
                  </a:cubicBezTo>
                  <a:cubicBezTo>
                    <a:pt x="6835" y="18276"/>
                    <a:pt x="6454" y="17681"/>
                    <a:pt x="6120" y="17062"/>
                  </a:cubicBezTo>
                  <a:cubicBezTo>
                    <a:pt x="5203" y="15204"/>
                    <a:pt x="5287" y="13026"/>
                    <a:pt x="5346" y="10918"/>
                  </a:cubicBezTo>
                  <a:cubicBezTo>
                    <a:pt x="5430" y="8704"/>
                    <a:pt x="5501" y="6406"/>
                    <a:pt x="4429" y="4441"/>
                  </a:cubicBezTo>
                  <a:cubicBezTo>
                    <a:pt x="3429" y="2608"/>
                    <a:pt x="1929" y="1405"/>
                    <a:pt x="334" y="119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3" name="Google Shape;263;p4"/>
            <p:cNvGrpSpPr/>
            <p:nvPr/>
          </p:nvGrpSpPr>
          <p:grpSpPr>
            <a:xfrm flipH="1">
              <a:off x="8328903" y="4617050"/>
              <a:ext cx="295700" cy="628375"/>
              <a:chOff x="3816125" y="3120150"/>
              <a:chExt cx="295700" cy="628375"/>
            </a:xfrm>
          </p:grpSpPr>
          <p:sp>
            <p:nvSpPr>
              <p:cNvPr id="264" name="Google Shape;264;p4"/>
              <p:cNvSpPr/>
              <p:nvPr/>
            </p:nvSpPr>
            <p:spPr>
              <a:xfrm>
                <a:off x="3851075" y="3231775"/>
                <a:ext cx="225625" cy="516750"/>
              </a:xfrm>
              <a:custGeom>
                <a:avLst/>
                <a:gdLst/>
                <a:ahLst/>
                <a:cxnLst/>
                <a:rect l="l" t="t" r="r" b="b"/>
                <a:pathLst>
                  <a:path w="9025" h="20670" extrusionOk="0">
                    <a:moveTo>
                      <a:pt x="4560" y="1"/>
                    </a:moveTo>
                    <a:lnTo>
                      <a:pt x="4263" y="60"/>
                    </a:lnTo>
                    <a:lnTo>
                      <a:pt x="6608" y="10859"/>
                    </a:lnTo>
                    <a:cubicBezTo>
                      <a:pt x="6227" y="10204"/>
                      <a:pt x="5322" y="9847"/>
                      <a:pt x="4596" y="9657"/>
                    </a:cubicBezTo>
                    <a:cubicBezTo>
                      <a:pt x="3647" y="9398"/>
                      <a:pt x="2665" y="9305"/>
                      <a:pt x="1679" y="9305"/>
                    </a:cubicBezTo>
                    <a:cubicBezTo>
                      <a:pt x="1119" y="9305"/>
                      <a:pt x="557" y="9335"/>
                      <a:pt x="0" y="9383"/>
                    </a:cubicBezTo>
                    <a:cubicBezTo>
                      <a:pt x="1140" y="10670"/>
                      <a:pt x="2755" y="11365"/>
                      <a:pt x="4408" y="11365"/>
                    </a:cubicBezTo>
                    <a:cubicBezTo>
                      <a:pt x="5155" y="11365"/>
                      <a:pt x="5909" y="11223"/>
                      <a:pt x="6632" y="10930"/>
                    </a:cubicBezTo>
                    <a:lnTo>
                      <a:pt x="8739" y="20670"/>
                    </a:lnTo>
                    <a:lnTo>
                      <a:pt x="9025" y="20610"/>
                    </a:lnTo>
                    <a:lnTo>
                      <a:pt x="456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4"/>
              <p:cNvSpPr/>
              <p:nvPr/>
            </p:nvSpPr>
            <p:spPr>
              <a:xfrm>
                <a:off x="3816125" y="3120150"/>
                <a:ext cx="295700" cy="274050"/>
              </a:xfrm>
              <a:custGeom>
                <a:avLst/>
                <a:gdLst/>
                <a:ahLst/>
                <a:cxnLst/>
                <a:rect l="l" t="t" r="r" b="b"/>
                <a:pathLst>
                  <a:path w="11828" h="10962" extrusionOk="0">
                    <a:moveTo>
                      <a:pt x="7503" y="0"/>
                    </a:moveTo>
                    <a:cubicBezTo>
                      <a:pt x="7443" y="0"/>
                      <a:pt x="7372" y="20"/>
                      <a:pt x="7292" y="60"/>
                    </a:cubicBezTo>
                    <a:cubicBezTo>
                      <a:pt x="6030" y="703"/>
                      <a:pt x="5780" y="3596"/>
                      <a:pt x="5780" y="3596"/>
                    </a:cubicBezTo>
                    <a:cubicBezTo>
                      <a:pt x="5780" y="3596"/>
                      <a:pt x="4009" y="676"/>
                      <a:pt x="3049" y="676"/>
                    </a:cubicBezTo>
                    <a:cubicBezTo>
                      <a:pt x="2912" y="676"/>
                      <a:pt x="2792" y="735"/>
                      <a:pt x="2696" y="870"/>
                    </a:cubicBezTo>
                    <a:cubicBezTo>
                      <a:pt x="1922" y="1953"/>
                      <a:pt x="4196" y="4466"/>
                      <a:pt x="4196" y="4466"/>
                    </a:cubicBezTo>
                    <a:cubicBezTo>
                      <a:pt x="4196" y="4466"/>
                      <a:pt x="4081" y="4463"/>
                      <a:pt x="3890" y="4463"/>
                    </a:cubicBezTo>
                    <a:cubicBezTo>
                      <a:pt x="2924" y="4463"/>
                      <a:pt x="1" y="4529"/>
                      <a:pt x="100" y="5335"/>
                    </a:cubicBezTo>
                    <a:cubicBezTo>
                      <a:pt x="219" y="6299"/>
                      <a:pt x="4172" y="6371"/>
                      <a:pt x="4172" y="6371"/>
                    </a:cubicBezTo>
                    <a:cubicBezTo>
                      <a:pt x="4172" y="6371"/>
                      <a:pt x="1529" y="8930"/>
                      <a:pt x="2410" y="9871"/>
                    </a:cubicBezTo>
                    <a:cubicBezTo>
                      <a:pt x="2517" y="9982"/>
                      <a:pt x="2644" y="10031"/>
                      <a:pt x="2785" y="10031"/>
                    </a:cubicBezTo>
                    <a:cubicBezTo>
                      <a:pt x="3819" y="10031"/>
                      <a:pt x="5589" y="7395"/>
                      <a:pt x="5589" y="7395"/>
                    </a:cubicBezTo>
                    <a:cubicBezTo>
                      <a:pt x="5589" y="7395"/>
                      <a:pt x="6665" y="10962"/>
                      <a:pt x="7699" y="10962"/>
                    </a:cubicBezTo>
                    <a:cubicBezTo>
                      <a:pt x="7742" y="10962"/>
                      <a:pt x="7785" y="10955"/>
                      <a:pt x="7827" y="10943"/>
                    </a:cubicBezTo>
                    <a:cubicBezTo>
                      <a:pt x="8899" y="10609"/>
                      <a:pt x="7006" y="6823"/>
                      <a:pt x="7006" y="6823"/>
                    </a:cubicBezTo>
                    <a:lnTo>
                      <a:pt x="7006" y="6823"/>
                    </a:lnTo>
                    <a:cubicBezTo>
                      <a:pt x="7006" y="6823"/>
                      <a:pt x="9393" y="8627"/>
                      <a:pt x="10521" y="8627"/>
                    </a:cubicBezTo>
                    <a:cubicBezTo>
                      <a:pt x="10780" y="8627"/>
                      <a:pt x="10972" y="8533"/>
                      <a:pt x="11054" y="8299"/>
                    </a:cubicBezTo>
                    <a:cubicBezTo>
                      <a:pt x="11506" y="7049"/>
                      <a:pt x="7637" y="5740"/>
                      <a:pt x="7637" y="5740"/>
                    </a:cubicBezTo>
                    <a:cubicBezTo>
                      <a:pt x="7637" y="5740"/>
                      <a:pt x="11828" y="3704"/>
                      <a:pt x="11102" y="2692"/>
                    </a:cubicBezTo>
                    <a:cubicBezTo>
                      <a:pt x="10977" y="2521"/>
                      <a:pt x="10783" y="2449"/>
                      <a:pt x="10548" y="2449"/>
                    </a:cubicBezTo>
                    <a:cubicBezTo>
                      <a:pt x="9391" y="2449"/>
                      <a:pt x="7220" y="4168"/>
                      <a:pt x="7220" y="4168"/>
                    </a:cubicBezTo>
                    <a:cubicBezTo>
                      <a:pt x="7220" y="4168"/>
                      <a:pt x="8400" y="0"/>
                      <a:pt x="75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6" name="Google Shape;266;p4"/>
            <p:cNvGrpSpPr/>
            <p:nvPr/>
          </p:nvGrpSpPr>
          <p:grpSpPr>
            <a:xfrm flipH="1">
              <a:off x="7768650" y="4680129"/>
              <a:ext cx="267995" cy="506205"/>
              <a:chOff x="2272000" y="4262650"/>
              <a:chExt cx="191425" cy="361575"/>
            </a:xfrm>
          </p:grpSpPr>
          <p:sp>
            <p:nvSpPr>
              <p:cNvPr id="267" name="Google Shape;267;p4"/>
              <p:cNvSpPr/>
              <p:nvPr/>
            </p:nvSpPr>
            <p:spPr>
              <a:xfrm>
                <a:off x="2272000" y="4377750"/>
                <a:ext cx="19142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9859" extrusionOk="0">
                    <a:moveTo>
                      <a:pt x="3632" y="1"/>
                    </a:moveTo>
                    <a:lnTo>
                      <a:pt x="0" y="9776"/>
                    </a:lnTo>
                    <a:lnTo>
                      <a:pt x="227" y="9859"/>
                    </a:lnTo>
                    <a:lnTo>
                      <a:pt x="274" y="9704"/>
                    </a:lnTo>
                    <a:cubicBezTo>
                      <a:pt x="1453" y="9418"/>
                      <a:pt x="4822" y="8549"/>
                      <a:pt x="5418" y="8180"/>
                    </a:cubicBezTo>
                    <a:lnTo>
                      <a:pt x="4715" y="7763"/>
                    </a:lnTo>
                    <a:lnTo>
                      <a:pt x="6049" y="7740"/>
                    </a:lnTo>
                    <a:cubicBezTo>
                      <a:pt x="6704" y="7216"/>
                      <a:pt x="7251" y="6573"/>
                      <a:pt x="7656" y="5847"/>
                    </a:cubicBezTo>
                    <a:cubicBezTo>
                      <a:pt x="7433" y="5807"/>
                      <a:pt x="7202" y="5788"/>
                      <a:pt x="6965" y="5788"/>
                    </a:cubicBezTo>
                    <a:cubicBezTo>
                      <a:pt x="4776" y="5788"/>
                      <a:pt x="2055" y="7379"/>
                      <a:pt x="584" y="8883"/>
                    </a:cubicBezTo>
                    <a:lnTo>
                      <a:pt x="3846" y="72"/>
                    </a:lnTo>
                    <a:lnTo>
                      <a:pt x="363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4"/>
              <p:cNvSpPr/>
              <p:nvPr/>
            </p:nvSpPr>
            <p:spPr>
              <a:xfrm>
                <a:off x="2291950" y="4262650"/>
                <a:ext cx="161325" cy="144400"/>
              </a:xfrm>
              <a:custGeom>
                <a:avLst/>
                <a:gdLst/>
                <a:ahLst/>
                <a:cxnLst/>
                <a:rect l="l" t="t" r="r" b="b"/>
                <a:pathLst>
                  <a:path w="6453" h="5776" extrusionOk="0">
                    <a:moveTo>
                      <a:pt x="2815" y="0"/>
                    </a:moveTo>
                    <a:cubicBezTo>
                      <a:pt x="2245" y="0"/>
                      <a:pt x="1" y="3764"/>
                      <a:pt x="1786" y="5247"/>
                    </a:cubicBezTo>
                    <a:lnTo>
                      <a:pt x="2239" y="5533"/>
                    </a:lnTo>
                    <a:cubicBezTo>
                      <a:pt x="2567" y="5701"/>
                      <a:pt x="2880" y="5775"/>
                      <a:pt x="3174" y="5775"/>
                    </a:cubicBezTo>
                    <a:cubicBezTo>
                      <a:pt x="5278" y="5775"/>
                      <a:pt x="6453" y="1988"/>
                      <a:pt x="6025" y="1664"/>
                    </a:cubicBezTo>
                    <a:cubicBezTo>
                      <a:pt x="5977" y="1626"/>
                      <a:pt x="5922" y="1609"/>
                      <a:pt x="5863" y="1609"/>
                    </a:cubicBezTo>
                    <a:cubicBezTo>
                      <a:pt x="5316" y="1609"/>
                      <a:pt x="4358" y="3033"/>
                      <a:pt x="4358" y="3033"/>
                    </a:cubicBezTo>
                    <a:cubicBezTo>
                      <a:pt x="4358" y="3033"/>
                      <a:pt x="5203" y="390"/>
                      <a:pt x="4798" y="175"/>
                    </a:cubicBezTo>
                    <a:cubicBezTo>
                      <a:pt x="4781" y="166"/>
                      <a:pt x="4761" y="162"/>
                      <a:pt x="4739" y="162"/>
                    </a:cubicBezTo>
                    <a:cubicBezTo>
                      <a:pt x="4263" y="162"/>
                      <a:pt x="2870" y="2307"/>
                      <a:pt x="2870" y="2307"/>
                    </a:cubicBezTo>
                    <a:cubicBezTo>
                      <a:pt x="2870" y="2307"/>
                      <a:pt x="3346" y="223"/>
                      <a:pt x="2858" y="9"/>
                    </a:cubicBezTo>
                    <a:cubicBezTo>
                      <a:pt x="2845" y="3"/>
                      <a:pt x="2830" y="0"/>
                      <a:pt x="28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9" name="Google Shape;269;p4"/>
            <p:cNvGrpSpPr/>
            <p:nvPr/>
          </p:nvGrpSpPr>
          <p:grpSpPr>
            <a:xfrm>
              <a:off x="-120274" y="4388118"/>
              <a:ext cx="595442" cy="855620"/>
              <a:chOff x="1736525" y="3674700"/>
              <a:chExt cx="415550" cy="597125"/>
            </a:xfrm>
          </p:grpSpPr>
          <p:sp>
            <p:nvSpPr>
              <p:cNvPr id="270" name="Google Shape;270;p4"/>
              <p:cNvSpPr/>
              <p:nvPr/>
            </p:nvSpPr>
            <p:spPr>
              <a:xfrm>
                <a:off x="1736525" y="3674700"/>
                <a:ext cx="352600" cy="590750"/>
              </a:xfrm>
              <a:custGeom>
                <a:avLst/>
                <a:gdLst/>
                <a:ahLst/>
                <a:cxnLst/>
                <a:rect l="l" t="t" r="r" b="b"/>
                <a:pathLst>
                  <a:path w="14104" h="23630" extrusionOk="0">
                    <a:moveTo>
                      <a:pt x="6481" y="1"/>
                    </a:moveTo>
                    <a:cubicBezTo>
                      <a:pt x="6263" y="1"/>
                      <a:pt x="6040" y="31"/>
                      <a:pt x="5810" y="95"/>
                    </a:cubicBezTo>
                    <a:cubicBezTo>
                      <a:pt x="0" y="1703"/>
                      <a:pt x="8299" y="18490"/>
                      <a:pt x="10442" y="22610"/>
                    </a:cubicBezTo>
                    <a:cubicBezTo>
                      <a:pt x="10728" y="23181"/>
                      <a:pt x="11299" y="23562"/>
                      <a:pt x="11942" y="23622"/>
                    </a:cubicBezTo>
                    <a:lnTo>
                      <a:pt x="11930" y="23622"/>
                    </a:lnTo>
                    <a:cubicBezTo>
                      <a:pt x="11990" y="23627"/>
                      <a:pt x="12049" y="23630"/>
                      <a:pt x="12107" y="23630"/>
                    </a:cubicBezTo>
                    <a:cubicBezTo>
                      <a:pt x="13217" y="23630"/>
                      <a:pt x="14103" y="22682"/>
                      <a:pt x="13990" y="21562"/>
                    </a:cubicBezTo>
                    <a:cubicBezTo>
                      <a:pt x="13397" y="15600"/>
                      <a:pt x="11385" y="1"/>
                      <a:pt x="648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4"/>
              <p:cNvSpPr/>
              <p:nvPr/>
            </p:nvSpPr>
            <p:spPr>
              <a:xfrm>
                <a:off x="1908250" y="3765775"/>
                <a:ext cx="143500" cy="458125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18325" extrusionOk="0">
                    <a:moveTo>
                      <a:pt x="287" y="0"/>
                    </a:moveTo>
                    <a:lnTo>
                      <a:pt x="1" y="84"/>
                    </a:lnTo>
                    <a:lnTo>
                      <a:pt x="5454" y="18324"/>
                    </a:lnTo>
                    <a:lnTo>
                      <a:pt x="5740" y="18241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4"/>
              <p:cNvSpPr/>
              <p:nvPr/>
            </p:nvSpPr>
            <p:spPr>
              <a:xfrm>
                <a:off x="1954400" y="3814000"/>
                <a:ext cx="197675" cy="457825"/>
              </a:xfrm>
              <a:custGeom>
                <a:avLst/>
                <a:gdLst/>
                <a:ahLst/>
                <a:cxnLst/>
                <a:rect l="l" t="t" r="r" b="b"/>
                <a:pathLst>
                  <a:path w="7907" h="18313" extrusionOk="0">
                    <a:moveTo>
                      <a:pt x="6906" y="0"/>
                    </a:moveTo>
                    <a:cubicBezTo>
                      <a:pt x="2798" y="3179"/>
                      <a:pt x="381" y="10037"/>
                      <a:pt x="72" y="15716"/>
                    </a:cubicBezTo>
                    <a:cubicBezTo>
                      <a:pt x="1" y="17126"/>
                      <a:pt x="1120" y="18312"/>
                      <a:pt x="2539" y="18312"/>
                    </a:cubicBezTo>
                    <a:cubicBezTo>
                      <a:pt x="2546" y="18312"/>
                      <a:pt x="2553" y="18312"/>
                      <a:pt x="2560" y="18312"/>
                    </a:cubicBezTo>
                    <a:cubicBezTo>
                      <a:pt x="3572" y="18312"/>
                      <a:pt x="4489" y="17693"/>
                      <a:pt x="4870" y="16752"/>
                    </a:cubicBezTo>
                    <a:cubicBezTo>
                      <a:pt x="5906" y="14169"/>
                      <a:pt x="7228" y="9870"/>
                      <a:pt x="7513" y="8346"/>
                    </a:cubicBezTo>
                    <a:lnTo>
                      <a:pt x="7513" y="8346"/>
                    </a:lnTo>
                    <a:lnTo>
                      <a:pt x="5489" y="8954"/>
                    </a:lnTo>
                    <a:lnTo>
                      <a:pt x="5489" y="8954"/>
                    </a:lnTo>
                    <a:lnTo>
                      <a:pt x="7763" y="6334"/>
                    </a:lnTo>
                    <a:cubicBezTo>
                      <a:pt x="7906" y="4179"/>
                      <a:pt x="7609" y="2036"/>
                      <a:pt x="69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4"/>
              <p:cNvSpPr/>
              <p:nvPr/>
            </p:nvSpPr>
            <p:spPr>
              <a:xfrm>
                <a:off x="2002325" y="3913400"/>
                <a:ext cx="91700" cy="329550"/>
              </a:xfrm>
              <a:custGeom>
                <a:avLst/>
                <a:gdLst/>
                <a:ahLst/>
                <a:cxnLst/>
                <a:rect l="l" t="t" r="r" b="b"/>
                <a:pathLst>
                  <a:path w="3668" h="13182" extrusionOk="0">
                    <a:moveTo>
                      <a:pt x="3406" y="1"/>
                    </a:moveTo>
                    <a:cubicBezTo>
                      <a:pt x="1846" y="3454"/>
                      <a:pt x="393" y="9597"/>
                      <a:pt x="0" y="13157"/>
                    </a:cubicBezTo>
                    <a:lnTo>
                      <a:pt x="298" y="13181"/>
                    </a:lnTo>
                    <a:cubicBezTo>
                      <a:pt x="679" y="9645"/>
                      <a:pt x="2132" y="3549"/>
                      <a:pt x="3667" y="120"/>
                    </a:cubicBezTo>
                    <a:lnTo>
                      <a:pt x="340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4" name="Google Shape;274;p4"/>
            <p:cNvGrpSpPr/>
            <p:nvPr/>
          </p:nvGrpSpPr>
          <p:grpSpPr>
            <a:xfrm>
              <a:off x="-142563" y="4617050"/>
              <a:ext cx="295700" cy="628375"/>
              <a:chOff x="3816125" y="3120150"/>
              <a:chExt cx="295700" cy="628375"/>
            </a:xfrm>
          </p:grpSpPr>
          <p:sp>
            <p:nvSpPr>
              <p:cNvPr id="275" name="Google Shape;275;p4"/>
              <p:cNvSpPr/>
              <p:nvPr/>
            </p:nvSpPr>
            <p:spPr>
              <a:xfrm>
                <a:off x="3851075" y="3231775"/>
                <a:ext cx="225625" cy="516750"/>
              </a:xfrm>
              <a:custGeom>
                <a:avLst/>
                <a:gdLst/>
                <a:ahLst/>
                <a:cxnLst/>
                <a:rect l="l" t="t" r="r" b="b"/>
                <a:pathLst>
                  <a:path w="9025" h="20670" extrusionOk="0">
                    <a:moveTo>
                      <a:pt x="4560" y="1"/>
                    </a:moveTo>
                    <a:lnTo>
                      <a:pt x="4263" y="60"/>
                    </a:lnTo>
                    <a:lnTo>
                      <a:pt x="6608" y="10859"/>
                    </a:lnTo>
                    <a:cubicBezTo>
                      <a:pt x="6227" y="10204"/>
                      <a:pt x="5322" y="9847"/>
                      <a:pt x="4596" y="9657"/>
                    </a:cubicBezTo>
                    <a:cubicBezTo>
                      <a:pt x="3647" y="9398"/>
                      <a:pt x="2665" y="9305"/>
                      <a:pt x="1679" y="9305"/>
                    </a:cubicBezTo>
                    <a:cubicBezTo>
                      <a:pt x="1119" y="9305"/>
                      <a:pt x="557" y="9335"/>
                      <a:pt x="0" y="9383"/>
                    </a:cubicBezTo>
                    <a:cubicBezTo>
                      <a:pt x="1140" y="10670"/>
                      <a:pt x="2755" y="11365"/>
                      <a:pt x="4408" y="11365"/>
                    </a:cubicBezTo>
                    <a:cubicBezTo>
                      <a:pt x="5155" y="11365"/>
                      <a:pt x="5909" y="11223"/>
                      <a:pt x="6632" y="10930"/>
                    </a:cubicBezTo>
                    <a:lnTo>
                      <a:pt x="8739" y="20670"/>
                    </a:lnTo>
                    <a:lnTo>
                      <a:pt x="9025" y="20610"/>
                    </a:lnTo>
                    <a:lnTo>
                      <a:pt x="456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4"/>
              <p:cNvSpPr/>
              <p:nvPr/>
            </p:nvSpPr>
            <p:spPr>
              <a:xfrm>
                <a:off x="3816125" y="3120150"/>
                <a:ext cx="295700" cy="274050"/>
              </a:xfrm>
              <a:custGeom>
                <a:avLst/>
                <a:gdLst/>
                <a:ahLst/>
                <a:cxnLst/>
                <a:rect l="l" t="t" r="r" b="b"/>
                <a:pathLst>
                  <a:path w="11828" h="10962" extrusionOk="0">
                    <a:moveTo>
                      <a:pt x="7503" y="0"/>
                    </a:moveTo>
                    <a:cubicBezTo>
                      <a:pt x="7443" y="0"/>
                      <a:pt x="7372" y="20"/>
                      <a:pt x="7292" y="60"/>
                    </a:cubicBezTo>
                    <a:cubicBezTo>
                      <a:pt x="6030" y="703"/>
                      <a:pt x="5780" y="3596"/>
                      <a:pt x="5780" y="3596"/>
                    </a:cubicBezTo>
                    <a:cubicBezTo>
                      <a:pt x="5780" y="3596"/>
                      <a:pt x="4009" y="676"/>
                      <a:pt x="3049" y="676"/>
                    </a:cubicBezTo>
                    <a:cubicBezTo>
                      <a:pt x="2912" y="676"/>
                      <a:pt x="2792" y="735"/>
                      <a:pt x="2696" y="870"/>
                    </a:cubicBezTo>
                    <a:cubicBezTo>
                      <a:pt x="1922" y="1953"/>
                      <a:pt x="4196" y="4466"/>
                      <a:pt x="4196" y="4466"/>
                    </a:cubicBezTo>
                    <a:cubicBezTo>
                      <a:pt x="4196" y="4466"/>
                      <a:pt x="4081" y="4463"/>
                      <a:pt x="3890" y="4463"/>
                    </a:cubicBezTo>
                    <a:cubicBezTo>
                      <a:pt x="2924" y="4463"/>
                      <a:pt x="1" y="4529"/>
                      <a:pt x="100" y="5335"/>
                    </a:cubicBezTo>
                    <a:cubicBezTo>
                      <a:pt x="219" y="6299"/>
                      <a:pt x="4172" y="6371"/>
                      <a:pt x="4172" y="6371"/>
                    </a:cubicBezTo>
                    <a:cubicBezTo>
                      <a:pt x="4172" y="6371"/>
                      <a:pt x="1529" y="8930"/>
                      <a:pt x="2410" y="9871"/>
                    </a:cubicBezTo>
                    <a:cubicBezTo>
                      <a:pt x="2517" y="9982"/>
                      <a:pt x="2644" y="10031"/>
                      <a:pt x="2785" y="10031"/>
                    </a:cubicBezTo>
                    <a:cubicBezTo>
                      <a:pt x="3819" y="10031"/>
                      <a:pt x="5589" y="7395"/>
                      <a:pt x="5589" y="7395"/>
                    </a:cubicBezTo>
                    <a:cubicBezTo>
                      <a:pt x="5589" y="7395"/>
                      <a:pt x="6665" y="10962"/>
                      <a:pt x="7699" y="10962"/>
                    </a:cubicBezTo>
                    <a:cubicBezTo>
                      <a:pt x="7742" y="10962"/>
                      <a:pt x="7785" y="10955"/>
                      <a:pt x="7827" y="10943"/>
                    </a:cubicBezTo>
                    <a:cubicBezTo>
                      <a:pt x="8899" y="10609"/>
                      <a:pt x="7006" y="6823"/>
                      <a:pt x="7006" y="6823"/>
                    </a:cubicBezTo>
                    <a:lnTo>
                      <a:pt x="7006" y="6823"/>
                    </a:lnTo>
                    <a:cubicBezTo>
                      <a:pt x="7006" y="6823"/>
                      <a:pt x="9393" y="8627"/>
                      <a:pt x="10521" y="8627"/>
                    </a:cubicBezTo>
                    <a:cubicBezTo>
                      <a:pt x="10780" y="8627"/>
                      <a:pt x="10972" y="8533"/>
                      <a:pt x="11054" y="8299"/>
                    </a:cubicBezTo>
                    <a:cubicBezTo>
                      <a:pt x="11506" y="7049"/>
                      <a:pt x="7637" y="5740"/>
                      <a:pt x="7637" y="5740"/>
                    </a:cubicBezTo>
                    <a:cubicBezTo>
                      <a:pt x="7637" y="5740"/>
                      <a:pt x="11828" y="3704"/>
                      <a:pt x="11102" y="2692"/>
                    </a:cubicBezTo>
                    <a:cubicBezTo>
                      <a:pt x="10977" y="2521"/>
                      <a:pt x="10783" y="2449"/>
                      <a:pt x="10548" y="2449"/>
                    </a:cubicBezTo>
                    <a:cubicBezTo>
                      <a:pt x="9391" y="2449"/>
                      <a:pt x="7220" y="4168"/>
                      <a:pt x="7220" y="4168"/>
                    </a:cubicBezTo>
                    <a:cubicBezTo>
                      <a:pt x="7220" y="4168"/>
                      <a:pt x="8400" y="0"/>
                      <a:pt x="75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7" name="Google Shape;277;p4"/>
            <p:cNvGrpSpPr/>
            <p:nvPr/>
          </p:nvGrpSpPr>
          <p:grpSpPr>
            <a:xfrm>
              <a:off x="445395" y="4680129"/>
              <a:ext cx="267995" cy="506205"/>
              <a:chOff x="2272000" y="4262650"/>
              <a:chExt cx="191425" cy="361575"/>
            </a:xfrm>
          </p:grpSpPr>
          <p:sp>
            <p:nvSpPr>
              <p:cNvPr id="278" name="Google Shape;278;p4"/>
              <p:cNvSpPr/>
              <p:nvPr/>
            </p:nvSpPr>
            <p:spPr>
              <a:xfrm>
                <a:off x="2272000" y="4377750"/>
                <a:ext cx="19142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9859" extrusionOk="0">
                    <a:moveTo>
                      <a:pt x="3632" y="1"/>
                    </a:moveTo>
                    <a:lnTo>
                      <a:pt x="0" y="9776"/>
                    </a:lnTo>
                    <a:lnTo>
                      <a:pt x="227" y="9859"/>
                    </a:lnTo>
                    <a:lnTo>
                      <a:pt x="274" y="9704"/>
                    </a:lnTo>
                    <a:cubicBezTo>
                      <a:pt x="1453" y="9418"/>
                      <a:pt x="4822" y="8549"/>
                      <a:pt x="5418" y="8180"/>
                    </a:cubicBezTo>
                    <a:lnTo>
                      <a:pt x="4715" y="7763"/>
                    </a:lnTo>
                    <a:lnTo>
                      <a:pt x="6049" y="7740"/>
                    </a:lnTo>
                    <a:cubicBezTo>
                      <a:pt x="6704" y="7216"/>
                      <a:pt x="7251" y="6573"/>
                      <a:pt x="7656" y="5847"/>
                    </a:cubicBezTo>
                    <a:cubicBezTo>
                      <a:pt x="7433" y="5807"/>
                      <a:pt x="7202" y="5788"/>
                      <a:pt x="6965" y="5788"/>
                    </a:cubicBezTo>
                    <a:cubicBezTo>
                      <a:pt x="4776" y="5788"/>
                      <a:pt x="2055" y="7379"/>
                      <a:pt x="584" y="8883"/>
                    </a:cubicBezTo>
                    <a:lnTo>
                      <a:pt x="3846" y="72"/>
                    </a:lnTo>
                    <a:lnTo>
                      <a:pt x="363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4"/>
              <p:cNvSpPr/>
              <p:nvPr/>
            </p:nvSpPr>
            <p:spPr>
              <a:xfrm>
                <a:off x="2291950" y="4262650"/>
                <a:ext cx="161325" cy="144400"/>
              </a:xfrm>
              <a:custGeom>
                <a:avLst/>
                <a:gdLst/>
                <a:ahLst/>
                <a:cxnLst/>
                <a:rect l="l" t="t" r="r" b="b"/>
                <a:pathLst>
                  <a:path w="6453" h="5776" extrusionOk="0">
                    <a:moveTo>
                      <a:pt x="2815" y="0"/>
                    </a:moveTo>
                    <a:cubicBezTo>
                      <a:pt x="2245" y="0"/>
                      <a:pt x="1" y="3764"/>
                      <a:pt x="1786" y="5247"/>
                    </a:cubicBezTo>
                    <a:lnTo>
                      <a:pt x="2239" y="5533"/>
                    </a:lnTo>
                    <a:cubicBezTo>
                      <a:pt x="2567" y="5701"/>
                      <a:pt x="2880" y="5775"/>
                      <a:pt x="3174" y="5775"/>
                    </a:cubicBezTo>
                    <a:cubicBezTo>
                      <a:pt x="5278" y="5775"/>
                      <a:pt x="6453" y="1988"/>
                      <a:pt x="6025" y="1664"/>
                    </a:cubicBezTo>
                    <a:cubicBezTo>
                      <a:pt x="5977" y="1626"/>
                      <a:pt x="5922" y="1609"/>
                      <a:pt x="5863" y="1609"/>
                    </a:cubicBezTo>
                    <a:cubicBezTo>
                      <a:pt x="5316" y="1609"/>
                      <a:pt x="4358" y="3033"/>
                      <a:pt x="4358" y="3033"/>
                    </a:cubicBezTo>
                    <a:cubicBezTo>
                      <a:pt x="4358" y="3033"/>
                      <a:pt x="5203" y="390"/>
                      <a:pt x="4798" y="175"/>
                    </a:cubicBezTo>
                    <a:cubicBezTo>
                      <a:pt x="4781" y="166"/>
                      <a:pt x="4761" y="162"/>
                      <a:pt x="4739" y="162"/>
                    </a:cubicBezTo>
                    <a:cubicBezTo>
                      <a:pt x="4263" y="162"/>
                      <a:pt x="2870" y="2307"/>
                      <a:pt x="2870" y="2307"/>
                    </a:cubicBezTo>
                    <a:cubicBezTo>
                      <a:pt x="2870" y="2307"/>
                      <a:pt x="3346" y="223"/>
                      <a:pt x="2858" y="9"/>
                    </a:cubicBezTo>
                    <a:cubicBezTo>
                      <a:pt x="2845" y="3"/>
                      <a:pt x="2830" y="0"/>
                      <a:pt x="28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0" name="Google Shape;280;p4"/>
            <p:cNvGrpSpPr/>
            <p:nvPr/>
          </p:nvGrpSpPr>
          <p:grpSpPr>
            <a:xfrm rot="3179672">
              <a:off x="-103914" y="3020445"/>
              <a:ext cx="614287" cy="958834"/>
              <a:chOff x="3890175" y="4411850"/>
              <a:chExt cx="534375" cy="834100"/>
            </a:xfrm>
          </p:grpSpPr>
          <p:sp>
            <p:nvSpPr>
              <p:cNvPr id="281" name="Google Shape;281;p4"/>
              <p:cNvSpPr/>
              <p:nvPr/>
            </p:nvSpPr>
            <p:spPr>
              <a:xfrm>
                <a:off x="4066975" y="4581850"/>
                <a:ext cx="297975" cy="664100"/>
              </a:xfrm>
              <a:custGeom>
                <a:avLst/>
                <a:gdLst/>
                <a:ahLst/>
                <a:cxnLst/>
                <a:rect l="l" t="t" r="r" b="b"/>
                <a:pathLst>
                  <a:path w="11919" h="26564" extrusionOk="0">
                    <a:moveTo>
                      <a:pt x="275" y="1"/>
                    </a:moveTo>
                    <a:lnTo>
                      <a:pt x="1" y="120"/>
                    </a:lnTo>
                    <a:lnTo>
                      <a:pt x="11645" y="26564"/>
                    </a:lnTo>
                    <a:lnTo>
                      <a:pt x="11919" y="26433"/>
                    </a:lnTo>
                    <a:lnTo>
                      <a:pt x="2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4"/>
              <p:cNvSpPr/>
              <p:nvPr/>
            </p:nvSpPr>
            <p:spPr>
              <a:xfrm>
                <a:off x="4233075" y="4647050"/>
                <a:ext cx="66100" cy="313150"/>
              </a:xfrm>
              <a:custGeom>
                <a:avLst/>
                <a:gdLst/>
                <a:ahLst/>
                <a:cxnLst/>
                <a:rect l="l" t="t" r="r" b="b"/>
                <a:pathLst>
                  <a:path w="2644" h="12526" extrusionOk="0">
                    <a:moveTo>
                      <a:pt x="2358" y="0"/>
                    </a:moveTo>
                    <a:lnTo>
                      <a:pt x="0" y="12478"/>
                    </a:lnTo>
                    <a:lnTo>
                      <a:pt x="286" y="12526"/>
                    </a:lnTo>
                    <a:lnTo>
                      <a:pt x="2644" y="60"/>
                    </a:lnTo>
                    <a:lnTo>
                      <a:pt x="23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4"/>
              <p:cNvSpPr/>
              <p:nvPr/>
            </p:nvSpPr>
            <p:spPr>
              <a:xfrm>
                <a:off x="4033350" y="4867900"/>
                <a:ext cx="252425" cy="203925"/>
              </a:xfrm>
              <a:custGeom>
                <a:avLst/>
                <a:gdLst/>
                <a:ahLst/>
                <a:cxnLst/>
                <a:rect l="l" t="t" r="r" b="b"/>
                <a:pathLst>
                  <a:path w="10097" h="8157" extrusionOk="0">
                    <a:moveTo>
                      <a:pt x="179" y="1"/>
                    </a:moveTo>
                    <a:lnTo>
                      <a:pt x="0" y="227"/>
                    </a:lnTo>
                    <a:lnTo>
                      <a:pt x="9918" y="8157"/>
                    </a:lnTo>
                    <a:lnTo>
                      <a:pt x="10097" y="7918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4"/>
              <p:cNvSpPr/>
              <p:nvPr/>
            </p:nvSpPr>
            <p:spPr>
              <a:xfrm>
                <a:off x="4213125" y="4588875"/>
                <a:ext cx="211425" cy="177325"/>
              </a:xfrm>
              <a:custGeom>
                <a:avLst/>
                <a:gdLst/>
                <a:ahLst/>
                <a:cxnLst/>
                <a:rect l="l" t="t" r="r" b="b"/>
                <a:pathLst>
                  <a:path w="8457" h="7093" extrusionOk="0">
                    <a:moveTo>
                      <a:pt x="3339" y="1"/>
                    </a:moveTo>
                    <a:cubicBezTo>
                      <a:pt x="2382" y="1"/>
                      <a:pt x="2525" y="3137"/>
                      <a:pt x="2525" y="3137"/>
                    </a:cubicBezTo>
                    <a:cubicBezTo>
                      <a:pt x="2525" y="3137"/>
                      <a:pt x="1865" y="704"/>
                      <a:pt x="980" y="704"/>
                    </a:cubicBezTo>
                    <a:cubicBezTo>
                      <a:pt x="959" y="704"/>
                      <a:pt x="938" y="705"/>
                      <a:pt x="917" y="708"/>
                    </a:cubicBezTo>
                    <a:cubicBezTo>
                      <a:pt x="1" y="815"/>
                      <a:pt x="632" y="5363"/>
                      <a:pt x="2180" y="6745"/>
                    </a:cubicBezTo>
                    <a:cubicBezTo>
                      <a:pt x="2456" y="6990"/>
                      <a:pt x="2837" y="7092"/>
                      <a:pt x="3273" y="7092"/>
                    </a:cubicBezTo>
                    <a:cubicBezTo>
                      <a:pt x="5275" y="7092"/>
                      <a:pt x="8457" y="4927"/>
                      <a:pt x="8252" y="4399"/>
                    </a:cubicBezTo>
                    <a:cubicBezTo>
                      <a:pt x="8047" y="3890"/>
                      <a:pt x="7410" y="3754"/>
                      <a:pt x="6788" y="3754"/>
                    </a:cubicBezTo>
                    <a:cubicBezTo>
                      <a:pt x="6070" y="3754"/>
                      <a:pt x="5370" y="3935"/>
                      <a:pt x="5370" y="3935"/>
                    </a:cubicBezTo>
                    <a:cubicBezTo>
                      <a:pt x="5370" y="3935"/>
                      <a:pt x="7597" y="1518"/>
                      <a:pt x="6442" y="911"/>
                    </a:cubicBezTo>
                    <a:cubicBezTo>
                      <a:pt x="6299" y="834"/>
                      <a:pt x="6157" y="800"/>
                      <a:pt x="6017" y="800"/>
                    </a:cubicBezTo>
                    <a:cubicBezTo>
                      <a:pt x="5027" y="800"/>
                      <a:pt x="4168" y="2482"/>
                      <a:pt x="4168" y="2482"/>
                    </a:cubicBezTo>
                    <a:cubicBezTo>
                      <a:pt x="4168" y="2482"/>
                      <a:pt x="4549" y="303"/>
                      <a:pt x="3465" y="18"/>
                    </a:cubicBezTo>
                    <a:cubicBezTo>
                      <a:pt x="3421" y="6"/>
                      <a:pt x="3379" y="1"/>
                      <a:pt x="33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4"/>
              <p:cNvSpPr/>
              <p:nvPr/>
            </p:nvSpPr>
            <p:spPr>
              <a:xfrm>
                <a:off x="3890175" y="4734725"/>
                <a:ext cx="220875" cy="218650"/>
              </a:xfrm>
              <a:custGeom>
                <a:avLst/>
                <a:gdLst/>
                <a:ahLst/>
                <a:cxnLst/>
                <a:rect l="l" t="t" r="r" b="b"/>
                <a:pathLst>
                  <a:path w="8835" h="8746" extrusionOk="0">
                    <a:moveTo>
                      <a:pt x="7933" y="1"/>
                    </a:moveTo>
                    <a:cubicBezTo>
                      <a:pt x="7117" y="1"/>
                      <a:pt x="7025" y="5149"/>
                      <a:pt x="7025" y="5149"/>
                    </a:cubicBezTo>
                    <a:cubicBezTo>
                      <a:pt x="7025" y="5149"/>
                      <a:pt x="4493" y="1366"/>
                      <a:pt x="3282" y="1366"/>
                    </a:cubicBezTo>
                    <a:cubicBezTo>
                      <a:pt x="3182" y="1366"/>
                      <a:pt x="3092" y="1391"/>
                      <a:pt x="3013" y="1446"/>
                    </a:cubicBezTo>
                    <a:cubicBezTo>
                      <a:pt x="1965" y="2173"/>
                      <a:pt x="6335" y="5447"/>
                      <a:pt x="6335" y="5447"/>
                    </a:cubicBezTo>
                    <a:cubicBezTo>
                      <a:pt x="6335" y="5447"/>
                      <a:pt x="3210" y="4471"/>
                      <a:pt x="1528" y="4471"/>
                    </a:cubicBezTo>
                    <a:cubicBezTo>
                      <a:pt x="1020" y="4471"/>
                      <a:pt x="643" y="4560"/>
                      <a:pt x="524" y="4792"/>
                    </a:cubicBezTo>
                    <a:cubicBezTo>
                      <a:pt x="0" y="5780"/>
                      <a:pt x="5977" y="6054"/>
                      <a:pt x="5977" y="6054"/>
                    </a:cubicBezTo>
                    <a:cubicBezTo>
                      <a:pt x="5977" y="6054"/>
                      <a:pt x="346" y="7697"/>
                      <a:pt x="417" y="8566"/>
                    </a:cubicBezTo>
                    <a:cubicBezTo>
                      <a:pt x="429" y="8691"/>
                      <a:pt x="563" y="8745"/>
                      <a:pt x="784" y="8745"/>
                    </a:cubicBezTo>
                    <a:cubicBezTo>
                      <a:pt x="2095" y="8745"/>
                      <a:pt x="6465" y="6852"/>
                      <a:pt x="6465" y="6852"/>
                    </a:cubicBezTo>
                    <a:lnTo>
                      <a:pt x="7585" y="5840"/>
                    </a:lnTo>
                    <a:cubicBezTo>
                      <a:pt x="7585" y="5840"/>
                      <a:pt x="8835" y="196"/>
                      <a:pt x="7978" y="6"/>
                    </a:cubicBezTo>
                    <a:cubicBezTo>
                      <a:pt x="7963" y="2"/>
                      <a:pt x="7948" y="1"/>
                      <a:pt x="79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4"/>
              <p:cNvSpPr/>
              <p:nvPr/>
            </p:nvSpPr>
            <p:spPr>
              <a:xfrm>
                <a:off x="3936675" y="4766850"/>
                <a:ext cx="188975" cy="202575"/>
              </a:xfrm>
              <a:custGeom>
                <a:avLst/>
                <a:gdLst/>
                <a:ahLst/>
                <a:cxnLst/>
                <a:rect l="l" t="t" r="r" b="b"/>
                <a:pathLst>
                  <a:path w="7559" h="8103" extrusionOk="0">
                    <a:moveTo>
                      <a:pt x="5076" y="0"/>
                    </a:moveTo>
                    <a:cubicBezTo>
                      <a:pt x="5055" y="0"/>
                      <a:pt x="5033" y="2"/>
                      <a:pt x="5010" y="7"/>
                    </a:cubicBezTo>
                    <a:cubicBezTo>
                      <a:pt x="4022" y="185"/>
                      <a:pt x="4784" y="3757"/>
                      <a:pt x="4784" y="3757"/>
                    </a:cubicBezTo>
                    <a:cubicBezTo>
                      <a:pt x="4784" y="3757"/>
                      <a:pt x="3234" y="1772"/>
                      <a:pt x="2428" y="1772"/>
                    </a:cubicBezTo>
                    <a:cubicBezTo>
                      <a:pt x="2310" y="1772"/>
                      <a:pt x="2208" y="1814"/>
                      <a:pt x="2129" y="1912"/>
                    </a:cubicBezTo>
                    <a:cubicBezTo>
                      <a:pt x="1522" y="2674"/>
                      <a:pt x="4070" y="4221"/>
                      <a:pt x="4070" y="4221"/>
                    </a:cubicBezTo>
                    <a:cubicBezTo>
                      <a:pt x="4070" y="4221"/>
                      <a:pt x="81" y="4388"/>
                      <a:pt x="22" y="5269"/>
                    </a:cubicBezTo>
                    <a:cubicBezTo>
                      <a:pt x="1" y="5577"/>
                      <a:pt x="541" y="5677"/>
                      <a:pt x="1254" y="5677"/>
                    </a:cubicBezTo>
                    <a:cubicBezTo>
                      <a:pt x="2583" y="5677"/>
                      <a:pt x="4510" y="5329"/>
                      <a:pt x="4510" y="5329"/>
                    </a:cubicBezTo>
                    <a:lnTo>
                      <a:pt x="4510" y="5329"/>
                    </a:lnTo>
                    <a:cubicBezTo>
                      <a:pt x="4510" y="5329"/>
                      <a:pt x="462" y="7412"/>
                      <a:pt x="1022" y="8019"/>
                    </a:cubicBezTo>
                    <a:cubicBezTo>
                      <a:pt x="1074" y="8076"/>
                      <a:pt x="1158" y="8102"/>
                      <a:pt x="1267" y="8102"/>
                    </a:cubicBezTo>
                    <a:cubicBezTo>
                      <a:pt x="2323" y="8102"/>
                      <a:pt x="5737" y="5686"/>
                      <a:pt x="5737" y="5686"/>
                    </a:cubicBezTo>
                    <a:cubicBezTo>
                      <a:pt x="5737" y="5686"/>
                      <a:pt x="7558" y="1257"/>
                      <a:pt x="6832" y="1019"/>
                    </a:cubicBezTo>
                    <a:cubicBezTo>
                      <a:pt x="6804" y="1010"/>
                      <a:pt x="6777" y="1005"/>
                      <a:pt x="6749" y="1005"/>
                    </a:cubicBezTo>
                    <a:cubicBezTo>
                      <a:pt x="6052" y="1005"/>
                      <a:pt x="5534" y="3828"/>
                      <a:pt x="5534" y="3828"/>
                    </a:cubicBezTo>
                    <a:cubicBezTo>
                      <a:pt x="5534" y="3828"/>
                      <a:pt x="5966" y="0"/>
                      <a:pt x="50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4"/>
              <p:cNvSpPr/>
              <p:nvPr/>
            </p:nvSpPr>
            <p:spPr>
              <a:xfrm>
                <a:off x="4053575" y="4881600"/>
                <a:ext cx="60450" cy="48350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934" extrusionOk="0">
                    <a:moveTo>
                      <a:pt x="1477" y="0"/>
                    </a:moveTo>
                    <a:lnTo>
                      <a:pt x="1" y="1798"/>
                    </a:lnTo>
                    <a:cubicBezTo>
                      <a:pt x="1" y="1798"/>
                      <a:pt x="506" y="1934"/>
                      <a:pt x="1025" y="1934"/>
                    </a:cubicBezTo>
                    <a:cubicBezTo>
                      <a:pt x="1480" y="1934"/>
                      <a:pt x="1946" y="1830"/>
                      <a:pt x="2096" y="1441"/>
                    </a:cubicBezTo>
                    <a:cubicBezTo>
                      <a:pt x="2418" y="620"/>
                      <a:pt x="1477" y="0"/>
                      <a:pt x="1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4"/>
              <p:cNvSpPr/>
              <p:nvPr/>
            </p:nvSpPr>
            <p:spPr>
              <a:xfrm>
                <a:off x="3896425" y="4411850"/>
                <a:ext cx="307800" cy="159025"/>
              </a:xfrm>
              <a:custGeom>
                <a:avLst/>
                <a:gdLst/>
                <a:ahLst/>
                <a:cxnLst/>
                <a:rect l="l" t="t" r="r" b="b"/>
                <a:pathLst>
                  <a:path w="12312" h="6361" extrusionOk="0">
                    <a:moveTo>
                      <a:pt x="7020" y="0"/>
                    </a:moveTo>
                    <a:cubicBezTo>
                      <a:pt x="5826" y="0"/>
                      <a:pt x="7037" y="5194"/>
                      <a:pt x="7037" y="5194"/>
                    </a:cubicBezTo>
                    <a:cubicBezTo>
                      <a:pt x="7037" y="5194"/>
                      <a:pt x="4284" y="939"/>
                      <a:pt x="3147" y="939"/>
                    </a:cubicBezTo>
                    <a:cubicBezTo>
                      <a:pt x="3095" y="939"/>
                      <a:pt x="3046" y="948"/>
                      <a:pt x="3001" y="967"/>
                    </a:cubicBezTo>
                    <a:cubicBezTo>
                      <a:pt x="1965" y="1396"/>
                      <a:pt x="6370" y="5432"/>
                      <a:pt x="6370" y="5432"/>
                    </a:cubicBezTo>
                    <a:cubicBezTo>
                      <a:pt x="6370" y="5432"/>
                      <a:pt x="2326" y="3665"/>
                      <a:pt x="930" y="3665"/>
                    </a:cubicBezTo>
                    <a:cubicBezTo>
                      <a:pt x="718" y="3665"/>
                      <a:pt x="567" y="3706"/>
                      <a:pt x="500" y="3801"/>
                    </a:cubicBezTo>
                    <a:cubicBezTo>
                      <a:pt x="0" y="4515"/>
                      <a:pt x="6239" y="6360"/>
                      <a:pt x="6239" y="6360"/>
                    </a:cubicBezTo>
                    <a:lnTo>
                      <a:pt x="7751" y="6301"/>
                    </a:lnTo>
                    <a:cubicBezTo>
                      <a:pt x="7751" y="6301"/>
                      <a:pt x="12311" y="2777"/>
                      <a:pt x="11776" y="2074"/>
                    </a:cubicBezTo>
                    <a:cubicBezTo>
                      <a:pt x="11733" y="2020"/>
                      <a:pt x="11673" y="1995"/>
                      <a:pt x="11597" y="1995"/>
                    </a:cubicBezTo>
                    <a:cubicBezTo>
                      <a:pt x="10712" y="1995"/>
                      <a:pt x="7751" y="5420"/>
                      <a:pt x="7751" y="5420"/>
                    </a:cubicBezTo>
                    <a:cubicBezTo>
                      <a:pt x="7751" y="5420"/>
                      <a:pt x="8323" y="122"/>
                      <a:pt x="7061" y="2"/>
                    </a:cubicBezTo>
                    <a:cubicBezTo>
                      <a:pt x="7047" y="1"/>
                      <a:pt x="7033" y="0"/>
                      <a:pt x="7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4"/>
              <p:cNvSpPr/>
              <p:nvPr/>
            </p:nvSpPr>
            <p:spPr>
              <a:xfrm>
                <a:off x="3944000" y="4460800"/>
                <a:ext cx="234025" cy="130325"/>
              </a:xfrm>
              <a:custGeom>
                <a:avLst/>
                <a:gdLst/>
                <a:ahLst/>
                <a:cxnLst/>
                <a:rect l="l" t="t" r="r" b="b"/>
                <a:pathLst>
                  <a:path w="9361" h="5213" extrusionOk="0">
                    <a:moveTo>
                      <a:pt x="4859" y="0"/>
                    </a:moveTo>
                    <a:cubicBezTo>
                      <a:pt x="4832" y="0"/>
                      <a:pt x="4805" y="3"/>
                      <a:pt x="4777" y="9"/>
                    </a:cubicBezTo>
                    <a:cubicBezTo>
                      <a:pt x="3824" y="199"/>
                      <a:pt x="4777" y="3033"/>
                      <a:pt x="4777" y="3033"/>
                    </a:cubicBezTo>
                    <a:cubicBezTo>
                      <a:pt x="4777" y="3033"/>
                      <a:pt x="2313" y="1127"/>
                      <a:pt x="1321" y="1127"/>
                    </a:cubicBezTo>
                    <a:cubicBezTo>
                      <a:pt x="1190" y="1127"/>
                      <a:pt x="1085" y="1161"/>
                      <a:pt x="1014" y="1235"/>
                    </a:cubicBezTo>
                    <a:cubicBezTo>
                      <a:pt x="395" y="1866"/>
                      <a:pt x="4420" y="4164"/>
                      <a:pt x="4420" y="4164"/>
                    </a:cubicBezTo>
                    <a:cubicBezTo>
                      <a:pt x="4420" y="4164"/>
                      <a:pt x="2182" y="3662"/>
                      <a:pt x="896" y="3662"/>
                    </a:cubicBezTo>
                    <a:cubicBezTo>
                      <a:pt x="368" y="3662"/>
                      <a:pt x="0" y="3746"/>
                      <a:pt x="14" y="3986"/>
                    </a:cubicBezTo>
                    <a:cubicBezTo>
                      <a:pt x="50" y="4807"/>
                      <a:pt x="5134" y="5212"/>
                      <a:pt x="5134" y="5212"/>
                    </a:cubicBezTo>
                    <a:cubicBezTo>
                      <a:pt x="5134" y="5212"/>
                      <a:pt x="9361" y="2986"/>
                      <a:pt x="8956" y="2331"/>
                    </a:cubicBezTo>
                    <a:cubicBezTo>
                      <a:pt x="8898" y="2241"/>
                      <a:pt x="8801" y="2202"/>
                      <a:pt x="8678" y="2202"/>
                    </a:cubicBezTo>
                    <a:cubicBezTo>
                      <a:pt x="7920" y="2202"/>
                      <a:pt x="6158" y="3664"/>
                      <a:pt x="6158" y="3664"/>
                    </a:cubicBezTo>
                    <a:cubicBezTo>
                      <a:pt x="6158" y="3664"/>
                      <a:pt x="9075" y="866"/>
                      <a:pt x="8206" y="390"/>
                    </a:cubicBezTo>
                    <a:cubicBezTo>
                      <a:pt x="8145" y="356"/>
                      <a:pt x="8079" y="340"/>
                      <a:pt x="8011" y="340"/>
                    </a:cubicBezTo>
                    <a:cubicBezTo>
                      <a:pt x="7106" y="340"/>
                      <a:pt x="5634" y="3128"/>
                      <a:pt x="5634" y="3128"/>
                    </a:cubicBezTo>
                    <a:cubicBezTo>
                      <a:pt x="5634" y="3128"/>
                      <a:pt x="5724" y="0"/>
                      <a:pt x="48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4"/>
              <p:cNvSpPr/>
              <p:nvPr/>
            </p:nvSpPr>
            <p:spPr>
              <a:xfrm>
                <a:off x="4040500" y="4577100"/>
                <a:ext cx="65500" cy="39450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578" extrusionOk="0">
                    <a:moveTo>
                      <a:pt x="2286" y="0"/>
                    </a:moveTo>
                    <a:lnTo>
                      <a:pt x="0" y="429"/>
                    </a:lnTo>
                    <a:cubicBezTo>
                      <a:pt x="0" y="429"/>
                      <a:pt x="802" y="1578"/>
                      <a:pt x="1529" y="1578"/>
                    </a:cubicBezTo>
                    <a:cubicBezTo>
                      <a:pt x="1633" y="1578"/>
                      <a:pt x="1735" y="1554"/>
                      <a:pt x="1834" y="1501"/>
                    </a:cubicBezTo>
                    <a:cubicBezTo>
                      <a:pt x="2619" y="1072"/>
                      <a:pt x="2286" y="1"/>
                      <a:pt x="22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1" name="Google Shape;291;p4"/>
            <p:cNvGrpSpPr/>
            <p:nvPr/>
          </p:nvGrpSpPr>
          <p:grpSpPr>
            <a:xfrm rot="-1249218">
              <a:off x="8479251" y="522885"/>
              <a:ext cx="614300" cy="958854"/>
              <a:chOff x="3890175" y="4411850"/>
              <a:chExt cx="534375" cy="834100"/>
            </a:xfrm>
          </p:grpSpPr>
          <p:sp>
            <p:nvSpPr>
              <p:cNvPr id="292" name="Google Shape;292;p4"/>
              <p:cNvSpPr/>
              <p:nvPr/>
            </p:nvSpPr>
            <p:spPr>
              <a:xfrm>
                <a:off x="4066975" y="4581850"/>
                <a:ext cx="297975" cy="664100"/>
              </a:xfrm>
              <a:custGeom>
                <a:avLst/>
                <a:gdLst/>
                <a:ahLst/>
                <a:cxnLst/>
                <a:rect l="l" t="t" r="r" b="b"/>
                <a:pathLst>
                  <a:path w="11919" h="26564" extrusionOk="0">
                    <a:moveTo>
                      <a:pt x="275" y="1"/>
                    </a:moveTo>
                    <a:lnTo>
                      <a:pt x="1" y="120"/>
                    </a:lnTo>
                    <a:lnTo>
                      <a:pt x="11645" y="26564"/>
                    </a:lnTo>
                    <a:lnTo>
                      <a:pt x="11919" y="26433"/>
                    </a:lnTo>
                    <a:lnTo>
                      <a:pt x="2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4"/>
              <p:cNvSpPr/>
              <p:nvPr/>
            </p:nvSpPr>
            <p:spPr>
              <a:xfrm>
                <a:off x="4233075" y="4647050"/>
                <a:ext cx="66100" cy="313150"/>
              </a:xfrm>
              <a:custGeom>
                <a:avLst/>
                <a:gdLst/>
                <a:ahLst/>
                <a:cxnLst/>
                <a:rect l="l" t="t" r="r" b="b"/>
                <a:pathLst>
                  <a:path w="2644" h="12526" extrusionOk="0">
                    <a:moveTo>
                      <a:pt x="2358" y="0"/>
                    </a:moveTo>
                    <a:lnTo>
                      <a:pt x="0" y="12478"/>
                    </a:lnTo>
                    <a:lnTo>
                      <a:pt x="286" y="12526"/>
                    </a:lnTo>
                    <a:lnTo>
                      <a:pt x="2644" y="60"/>
                    </a:lnTo>
                    <a:lnTo>
                      <a:pt x="23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4"/>
              <p:cNvSpPr/>
              <p:nvPr/>
            </p:nvSpPr>
            <p:spPr>
              <a:xfrm>
                <a:off x="4033350" y="4867900"/>
                <a:ext cx="252425" cy="203925"/>
              </a:xfrm>
              <a:custGeom>
                <a:avLst/>
                <a:gdLst/>
                <a:ahLst/>
                <a:cxnLst/>
                <a:rect l="l" t="t" r="r" b="b"/>
                <a:pathLst>
                  <a:path w="10097" h="8157" extrusionOk="0">
                    <a:moveTo>
                      <a:pt x="179" y="1"/>
                    </a:moveTo>
                    <a:lnTo>
                      <a:pt x="0" y="227"/>
                    </a:lnTo>
                    <a:lnTo>
                      <a:pt x="9918" y="8157"/>
                    </a:lnTo>
                    <a:lnTo>
                      <a:pt x="10097" y="7918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4"/>
              <p:cNvSpPr/>
              <p:nvPr/>
            </p:nvSpPr>
            <p:spPr>
              <a:xfrm>
                <a:off x="4213125" y="4588875"/>
                <a:ext cx="211425" cy="177325"/>
              </a:xfrm>
              <a:custGeom>
                <a:avLst/>
                <a:gdLst/>
                <a:ahLst/>
                <a:cxnLst/>
                <a:rect l="l" t="t" r="r" b="b"/>
                <a:pathLst>
                  <a:path w="8457" h="7093" extrusionOk="0">
                    <a:moveTo>
                      <a:pt x="3339" y="1"/>
                    </a:moveTo>
                    <a:cubicBezTo>
                      <a:pt x="2382" y="1"/>
                      <a:pt x="2525" y="3137"/>
                      <a:pt x="2525" y="3137"/>
                    </a:cubicBezTo>
                    <a:cubicBezTo>
                      <a:pt x="2525" y="3137"/>
                      <a:pt x="1865" y="704"/>
                      <a:pt x="980" y="704"/>
                    </a:cubicBezTo>
                    <a:cubicBezTo>
                      <a:pt x="959" y="704"/>
                      <a:pt x="938" y="705"/>
                      <a:pt x="917" y="708"/>
                    </a:cubicBezTo>
                    <a:cubicBezTo>
                      <a:pt x="1" y="815"/>
                      <a:pt x="632" y="5363"/>
                      <a:pt x="2180" y="6745"/>
                    </a:cubicBezTo>
                    <a:cubicBezTo>
                      <a:pt x="2456" y="6990"/>
                      <a:pt x="2837" y="7092"/>
                      <a:pt x="3273" y="7092"/>
                    </a:cubicBezTo>
                    <a:cubicBezTo>
                      <a:pt x="5275" y="7092"/>
                      <a:pt x="8457" y="4927"/>
                      <a:pt x="8252" y="4399"/>
                    </a:cubicBezTo>
                    <a:cubicBezTo>
                      <a:pt x="8047" y="3890"/>
                      <a:pt x="7410" y="3754"/>
                      <a:pt x="6788" y="3754"/>
                    </a:cubicBezTo>
                    <a:cubicBezTo>
                      <a:pt x="6070" y="3754"/>
                      <a:pt x="5370" y="3935"/>
                      <a:pt x="5370" y="3935"/>
                    </a:cubicBezTo>
                    <a:cubicBezTo>
                      <a:pt x="5370" y="3935"/>
                      <a:pt x="7597" y="1518"/>
                      <a:pt x="6442" y="911"/>
                    </a:cubicBezTo>
                    <a:cubicBezTo>
                      <a:pt x="6299" y="834"/>
                      <a:pt x="6157" y="800"/>
                      <a:pt x="6017" y="800"/>
                    </a:cubicBezTo>
                    <a:cubicBezTo>
                      <a:pt x="5027" y="800"/>
                      <a:pt x="4168" y="2482"/>
                      <a:pt x="4168" y="2482"/>
                    </a:cubicBezTo>
                    <a:cubicBezTo>
                      <a:pt x="4168" y="2482"/>
                      <a:pt x="4549" y="303"/>
                      <a:pt x="3465" y="18"/>
                    </a:cubicBezTo>
                    <a:cubicBezTo>
                      <a:pt x="3421" y="6"/>
                      <a:pt x="3379" y="1"/>
                      <a:pt x="33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4"/>
              <p:cNvSpPr/>
              <p:nvPr/>
            </p:nvSpPr>
            <p:spPr>
              <a:xfrm>
                <a:off x="3890175" y="4734725"/>
                <a:ext cx="220875" cy="218650"/>
              </a:xfrm>
              <a:custGeom>
                <a:avLst/>
                <a:gdLst/>
                <a:ahLst/>
                <a:cxnLst/>
                <a:rect l="l" t="t" r="r" b="b"/>
                <a:pathLst>
                  <a:path w="8835" h="8746" extrusionOk="0">
                    <a:moveTo>
                      <a:pt x="7933" y="1"/>
                    </a:moveTo>
                    <a:cubicBezTo>
                      <a:pt x="7117" y="1"/>
                      <a:pt x="7025" y="5149"/>
                      <a:pt x="7025" y="5149"/>
                    </a:cubicBezTo>
                    <a:cubicBezTo>
                      <a:pt x="7025" y="5149"/>
                      <a:pt x="4493" y="1366"/>
                      <a:pt x="3282" y="1366"/>
                    </a:cubicBezTo>
                    <a:cubicBezTo>
                      <a:pt x="3182" y="1366"/>
                      <a:pt x="3092" y="1391"/>
                      <a:pt x="3013" y="1446"/>
                    </a:cubicBezTo>
                    <a:cubicBezTo>
                      <a:pt x="1965" y="2173"/>
                      <a:pt x="6335" y="5447"/>
                      <a:pt x="6335" y="5447"/>
                    </a:cubicBezTo>
                    <a:cubicBezTo>
                      <a:pt x="6335" y="5447"/>
                      <a:pt x="3210" y="4471"/>
                      <a:pt x="1528" y="4471"/>
                    </a:cubicBezTo>
                    <a:cubicBezTo>
                      <a:pt x="1020" y="4471"/>
                      <a:pt x="643" y="4560"/>
                      <a:pt x="524" y="4792"/>
                    </a:cubicBezTo>
                    <a:cubicBezTo>
                      <a:pt x="0" y="5780"/>
                      <a:pt x="5977" y="6054"/>
                      <a:pt x="5977" y="6054"/>
                    </a:cubicBezTo>
                    <a:cubicBezTo>
                      <a:pt x="5977" y="6054"/>
                      <a:pt x="346" y="7697"/>
                      <a:pt x="417" y="8566"/>
                    </a:cubicBezTo>
                    <a:cubicBezTo>
                      <a:pt x="429" y="8691"/>
                      <a:pt x="563" y="8745"/>
                      <a:pt x="784" y="8745"/>
                    </a:cubicBezTo>
                    <a:cubicBezTo>
                      <a:pt x="2095" y="8745"/>
                      <a:pt x="6465" y="6852"/>
                      <a:pt x="6465" y="6852"/>
                    </a:cubicBezTo>
                    <a:lnTo>
                      <a:pt x="7585" y="5840"/>
                    </a:lnTo>
                    <a:cubicBezTo>
                      <a:pt x="7585" y="5840"/>
                      <a:pt x="8835" y="196"/>
                      <a:pt x="7978" y="6"/>
                    </a:cubicBezTo>
                    <a:cubicBezTo>
                      <a:pt x="7963" y="2"/>
                      <a:pt x="7948" y="1"/>
                      <a:pt x="79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4"/>
              <p:cNvSpPr/>
              <p:nvPr/>
            </p:nvSpPr>
            <p:spPr>
              <a:xfrm>
                <a:off x="3936675" y="4766850"/>
                <a:ext cx="188975" cy="202575"/>
              </a:xfrm>
              <a:custGeom>
                <a:avLst/>
                <a:gdLst/>
                <a:ahLst/>
                <a:cxnLst/>
                <a:rect l="l" t="t" r="r" b="b"/>
                <a:pathLst>
                  <a:path w="7559" h="8103" extrusionOk="0">
                    <a:moveTo>
                      <a:pt x="5076" y="0"/>
                    </a:moveTo>
                    <a:cubicBezTo>
                      <a:pt x="5055" y="0"/>
                      <a:pt x="5033" y="2"/>
                      <a:pt x="5010" y="7"/>
                    </a:cubicBezTo>
                    <a:cubicBezTo>
                      <a:pt x="4022" y="185"/>
                      <a:pt x="4784" y="3757"/>
                      <a:pt x="4784" y="3757"/>
                    </a:cubicBezTo>
                    <a:cubicBezTo>
                      <a:pt x="4784" y="3757"/>
                      <a:pt x="3234" y="1772"/>
                      <a:pt x="2428" y="1772"/>
                    </a:cubicBezTo>
                    <a:cubicBezTo>
                      <a:pt x="2310" y="1772"/>
                      <a:pt x="2208" y="1814"/>
                      <a:pt x="2129" y="1912"/>
                    </a:cubicBezTo>
                    <a:cubicBezTo>
                      <a:pt x="1522" y="2674"/>
                      <a:pt x="4070" y="4221"/>
                      <a:pt x="4070" y="4221"/>
                    </a:cubicBezTo>
                    <a:cubicBezTo>
                      <a:pt x="4070" y="4221"/>
                      <a:pt x="81" y="4388"/>
                      <a:pt x="22" y="5269"/>
                    </a:cubicBezTo>
                    <a:cubicBezTo>
                      <a:pt x="1" y="5577"/>
                      <a:pt x="541" y="5677"/>
                      <a:pt x="1254" y="5677"/>
                    </a:cubicBezTo>
                    <a:cubicBezTo>
                      <a:pt x="2583" y="5677"/>
                      <a:pt x="4510" y="5329"/>
                      <a:pt x="4510" y="5329"/>
                    </a:cubicBezTo>
                    <a:lnTo>
                      <a:pt x="4510" y="5329"/>
                    </a:lnTo>
                    <a:cubicBezTo>
                      <a:pt x="4510" y="5329"/>
                      <a:pt x="462" y="7412"/>
                      <a:pt x="1022" y="8019"/>
                    </a:cubicBezTo>
                    <a:cubicBezTo>
                      <a:pt x="1074" y="8076"/>
                      <a:pt x="1158" y="8102"/>
                      <a:pt x="1267" y="8102"/>
                    </a:cubicBezTo>
                    <a:cubicBezTo>
                      <a:pt x="2323" y="8102"/>
                      <a:pt x="5737" y="5686"/>
                      <a:pt x="5737" y="5686"/>
                    </a:cubicBezTo>
                    <a:cubicBezTo>
                      <a:pt x="5737" y="5686"/>
                      <a:pt x="7558" y="1257"/>
                      <a:pt x="6832" y="1019"/>
                    </a:cubicBezTo>
                    <a:cubicBezTo>
                      <a:pt x="6804" y="1010"/>
                      <a:pt x="6777" y="1005"/>
                      <a:pt x="6749" y="1005"/>
                    </a:cubicBezTo>
                    <a:cubicBezTo>
                      <a:pt x="6052" y="1005"/>
                      <a:pt x="5534" y="3828"/>
                      <a:pt x="5534" y="3828"/>
                    </a:cubicBezTo>
                    <a:cubicBezTo>
                      <a:pt x="5534" y="3828"/>
                      <a:pt x="5966" y="0"/>
                      <a:pt x="50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4"/>
              <p:cNvSpPr/>
              <p:nvPr/>
            </p:nvSpPr>
            <p:spPr>
              <a:xfrm>
                <a:off x="4053575" y="4881600"/>
                <a:ext cx="60450" cy="48350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934" extrusionOk="0">
                    <a:moveTo>
                      <a:pt x="1477" y="0"/>
                    </a:moveTo>
                    <a:lnTo>
                      <a:pt x="1" y="1798"/>
                    </a:lnTo>
                    <a:cubicBezTo>
                      <a:pt x="1" y="1798"/>
                      <a:pt x="506" y="1934"/>
                      <a:pt x="1025" y="1934"/>
                    </a:cubicBezTo>
                    <a:cubicBezTo>
                      <a:pt x="1480" y="1934"/>
                      <a:pt x="1946" y="1830"/>
                      <a:pt x="2096" y="1441"/>
                    </a:cubicBezTo>
                    <a:cubicBezTo>
                      <a:pt x="2418" y="620"/>
                      <a:pt x="1477" y="0"/>
                      <a:pt x="1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4"/>
              <p:cNvSpPr/>
              <p:nvPr/>
            </p:nvSpPr>
            <p:spPr>
              <a:xfrm>
                <a:off x="3896425" y="4411850"/>
                <a:ext cx="307800" cy="159025"/>
              </a:xfrm>
              <a:custGeom>
                <a:avLst/>
                <a:gdLst/>
                <a:ahLst/>
                <a:cxnLst/>
                <a:rect l="l" t="t" r="r" b="b"/>
                <a:pathLst>
                  <a:path w="12312" h="6361" extrusionOk="0">
                    <a:moveTo>
                      <a:pt x="7020" y="0"/>
                    </a:moveTo>
                    <a:cubicBezTo>
                      <a:pt x="5826" y="0"/>
                      <a:pt x="7037" y="5194"/>
                      <a:pt x="7037" y="5194"/>
                    </a:cubicBezTo>
                    <a:cubicBezTo>
                      <a:pt x="7037" y="5194"/>
                      <a:pt x="4284" y="939"/>
                      <a:pt x="3147" y="939"/>
                    </a:cubicBezTo>
                    <a:cubicBezTo>
                      <a:pt x="3095" y="939"/>
                      <a:pt x="3046" y="948"/>
                      <a:pt x="3001" y="967"/>
                    </a:cubicBezTo>
                    <a:cubicBezTo>
                      <a:pt x="1965" y="1396"/>
                      <a:pt x="6370" y="5432"/>
                      <a:pt x="6370" y="5432"/>
                    </a:cubicBezTo>
                    <a:cubicBezTo>
                      <a:pt x="6370" y="5432"/>
                      <a:pt x="2326" y="3665"/>
                      <a:pt x="930" y="3665"/>
                    </a:cubicBezTo>
                    <a:cubicBezTo>
                      <a:pt x="718" y="3665"/>
                      <a:pt x="567" y="3706"/>
                      <a:pt x="500" y="3801"/>
                    </a:cubicBezTo>
                    <a:cubicBezTo>
                      <a:pt x="0" y="4515"/>
                      <a:pt x="6239" y="6360"/>
                      <a:pt x="6239" y="6360"/>
                    </a:cubicBezTo>
                    <a:lnTo>
                      <a:pt x="7751" y="6301"/>
                    </a:lnTo>
                    <a:cubicBezTo>
                      <a:pt x="7751" y="6301"/>
                      <a:pt x="12311" y="2777"/>
                      <a:pt x="11776" y="2074"/>
                    </a:cubicBezTo>
                    <a:cubicBezTo>
                      <a:pt x="11733" y="2020"/>
                      <a:pt x="11673" y="1995"/>
                      <a:pt x="11597" y="1995"/>
                    </a:cubicBezTo>
                    <a:cubicBezTo>
                      <a:pt x="10712" y="1995"/>
                      <a:pt x="7751" y="5420"/>
                      <a:pt x="7751" y="5420"/>
                    </a:cubicBezTo>
                    <a:cubicBezTo>
                      <a:pt x="7751" y="5420"/>
                      <a:pt x="8323" y="122"/>
                      <a:pt x="7061" y="2"/>
                    </a:cubicBezTo>
                    <a:cubicBezTo>
                      <a:pt x="7047" y="1"/>
                      <a:pt x="7033" y="0"/>
                      <a:pt x="7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4"/>
              <p:cNvSpPr/>
              <p:nvPr/>
            </p:nvSpPr>
            <p:spPr>
              <a:xfrm>
                <a:off x="3944000" y="4460800"/>
                <a:ext cx="234025" cy="130325"/>
              </a:xfrm>
              <a:custGeom>
                <a:avLst/>
                <a:gdLst/>
                <a:ahLst/>
                <a:cxnLst/>
                <a:rect l="l" t="t" r="r" b="b"/>
                <a:pathLst>
                  <a:path w="9361" h="5213" extrusionOk="0">
                    <a:moveTo>
                      <a:pt x="4859" y="0"/>
                    </a:moveTo>
                    <a:cubicBezTo>
                      <a:pt x="4832" y="0"/>
                      <a:pt x="4805" y="3"/>
                      <a:pt x="4777" y="9"/>
                    </a:cubicBezTo>
                    <a:cubicBezTo>
                      <a:pt x="3824" y="199"/>
                      <a:pt x="4777" y="3033"/>
                      <a:pt x="4777" y="3033"/>
                    </a:cubicBezTo>
                    <a:cubicBezTo>
                      <a:pt x="4777" y="3033"/>
                      <a:pt x="2313" y="1127"/>
                      <a:pt x="1321" y="1127"/>
                    </a:cubicBezTo>
                    <a:cubicBezTo>
                      <a:pt x="1190" y="1127"/>
                      <a:pt x="1085" y="1161"/>
                      <a:pt x="1014" y="1235"/>
                    </a:cubicBezTo>
                    <a:cubicBezTo>
                      <a:pt x="395" y="1866"/>
                      <a:pt x="4420" y="4164"/>
                      <a:pt x="4420" y="4164"/>
                    </a:cubicBezTo>
                    <a:cubicBezTo>
                      <a:pt x="4420" y="4164"/>
                      <a:pt x="2182" y="3662"/>
                      <a:pt x="896" y="3662"/>
                    </a:cubicBezTo>
                    <a:cubicBezTo>
                      <a:pt x="368" y="3662"/>
                      <a:pt x="0" y="3746"/>
                      <a:pt x="14" y="3986"/>
                    </a:cubicBezTo>
                    <a:cubicBezTo>
                      <a:pt x="50" y="4807"/>
                      <a:pt x="5134" y="5212"/>
                      <a:pt x="5134" y="5212"/>
                    </a:cubicBezTo>
                    <a:cubicBezTo>
                      <a:pt x="5134" y="5212"/>
                      <a:pt x="9361" y="2986"/>
                      <a:pt x="8956" y="2331"/>
                    </a:cubicBezTo>
                    <a:cubicBezTo>
                      <a:pt x="8898" y="2241"/>
                      <a:pt x="8801" y="2202"/>
                      <a:pt x="8678" y="2202"/>
                    </a:cubicBezTo>
                    <a:cubicBezTo>
                      <a:pt x="7920" y="2202"/>
                      <a:pt x="6158" y="3664"/>
                      <a:pt x="6158" y="3664"/>
                    </a:cubicBezTo>
                    <a:cubicBezTo>
                      <a:pt x="6158" y="3664"/>
                      <a:pt x="9075" y="866"/>
                      <a:pt x="8206" y="390"/>
                    </a:cubicBezTo>
                    <a:cubicBezTo>
                      <a:pt x="8145" y="356"/>
                      <a:pt x="8079" y="340"/>
                      <a:pt x="8011" y="340"/>
                    </a:cubicBezTo>
                    <a:cubicBezTo>
                      <a:pt x="7106" y="340"/>
                      <a:pt x="5634" y="3128"/>
                      <a:pt x="5634" y="3128"/>
                    </a:cubicBezTo>
                    <a:cubicBezTo>
                      <a:pt x="5634" y="3128"/>
                      <a:pt x="5724" y="0"/>
                      <a:pt x="48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4"/>
              <p:cNvSpPr/>
              <p:nvPr/>
            </p:nvSpPr>
            <p:spPr>
              <a:xfrm>
                <a:off x="4040500" y="4577100"/>
                <a:ext cx="65500" cy="39450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578" extrusionOk="0">
                    <a:moveTo>
                      <a:pt x="2286" y="0"/>
                    </a:moveTo>
                    <a:lnTo>
                      <a:pt x="0" y="429"/>
                    </a:lnTo>
                    <a:cubicBezTo>
                      <a:pt x="0" y="429"/>
                      <a:pt x="802" y="1578"/>
                      <a:pt x="1529" y="1578"/>
                    </a:cubicBezTo>
                    <a:cubicBezTo>
                      <a:pt x="1633" y="1578"/>
                      <a:pt x="1735" y="1554"/>
                      <a:pt x="1834" y="1501"/>
                    </a:cubicBezTo>
                    <a:cubicBezTo>
                      <a:pt x="2619" y="1072"/>
                      <a:pt x="2286" y="1"/>
                      <a:pt x="22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2" name="Google Shape;302;p4"/>
            <p:cNvGrpSpPr/>
            <p:nvPr/>
          </p:nvGrpSpPr>
          <p:grpSpPr>
            <a:xfrm rot="3105430">
              <a:off x="6517427" y="4631737"/>
              <a:ext cx="345059" cy="602976"/>
              <a:chOff x="121700" y="4799092"/>
              <a:chExt cx="345057" cy="602971"/>
            </a:xfrm>
          </p:grpSpPr>
          <p:sp>
            <p:nvSpPr>
              <p:cNvPr id="303" name="Google Shape;303;p4"/>
              <p:cNvSpPr/>
              <p:nvPr/>
            </p:nvSpPr>
            <p:spPr>
              <a:xfrm>
                <a:off x="121700" y="4799092"/>
                <a:ext cx="345057" cy="601796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7880" extrusionOk="0">
                    <a:moveTo>
                      <a:pt x="3621" y="0"/>
                    </a:moveTo>
                    <a:cubicBezTo>
                      <a:pt x="3453" y="0"/>
                      <a:pt x="3282" y="26"/>
                      <a:pt x="3108" y="79"/>
                    </a:cubicBezTo>
                    <a:cubicBezTo>
                      <a:pt x="0" y="1032"/>
                      <a:pt x="5144" y="13200"/>
                      <a:pt x="6775" y="16855"/>
                    </a:cubicBezTo>
                    <a:cubicBezTo>
                      <a:pt x="7049" y="17474"/>
                      <a:pt x="7668" y="17879"/>
                      <a:pt x="8359" y="17879"/>
                    </a:cubicBezTo>
                    <a:cubicBezTo>
                      <a:pt x="9430" y="17879"/>
                      <a:pt x="10252" y="16915"/>
                      <a:pt x="10073" y="15855"/>
                    </a:cubicBezTo>
                    <a:cubicBezTo>
                      <a:pt x="9312" y="11174"/>
                      <a:pt x="7120" y="0"/>
                      <a:pt x="36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4"/>
              <p:cNvSpPr/>
              <p:nvPr/>
            </p:nvSpPr>
            <p:spPr>
              <a:xfrm>
                <a:off x="273187" y="4899524"/>
                <a:ext cx="147083" cy="502540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14931" extrusionOk="0">
                    <a:moveTo>
                      <a:pt x="286" y="0"/>
                    </a:moveTo>
                    <a:lnTo>
                      <a:pt x="0" y="84"/>
                    </a:lnTo>
                    <a:lnTo>
                      <a:pt x="4084" y="14931"/>
                    </a:lnTo>
                    <a:lnTo>
                      <a:pt x="4370" y="14847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5" name="Google Shape;305;p4"/>
            <p:cNvGrpSpPr/>
            <p:nvPr/>
          </p:nvGrpSpPr>
          <p:grpSpPr>
            <a:xfrm flipH="1">
              <a:off x="6335600" y="4633366"/>
              <a:ext cx="345047" cy="581936"/>
              <a:chOff x="2596450" y="4098800"/>
              <a:chExt cx="291425" cy="491500"/>
            </a:xfrm>
          </p:grpSpPr>
          <p:sp>
            <p:nvSpPr>
              <p:cNvPr id="306" name="Google Shape;306;p4"/>
              <p:cNvSpPr/>
              <p:nvPr/>
            </p:nvSpPr>
            <p:spPr>
              <a:xfrm>
                <a:off x="2648225" y="4098800"/>
                <a:ext cx="143800" cy="129850"/>
              </a:xfrm>
              <a:custGeom>
                <a:avLst/>
                <a:gdLst/>
                <a:ahLst/>
                <a:cxnLst/>
                <a:rect l="l" t="t" r="r" b="b"/>
                <a:pathLst>
                  <a:path w="5752" h="5194" extrusionOk="0">
                    <a:moveTo>
                      <a:pt x="2916" y="0"/>
                    </a:moveTo>
                    <a:cubicBezTo>
                      <a:pt x="2881" y="0"/>
                      <a:pt x="2846" y="1"/>
                      <a:pt x="2811" y="2"/>
                    </a:cubicBezTo>
                    <a:cubicBezTo>
                      <a:pt x="1942" y="86"/>
                      <a:pt x="1180" y="622"/>
                      <a:pt x="811" y="1407"/>
                    </a:cubicBezTo>
                    <a:cubicBezTo>
                      <a:pt x="1" y="3181"/>
                      <a:pt x="1299" y="5194"/>
                      <a:pt x="3251" y="5194"/>
                    </a:cubicBezTo>
                    <a:cubicBezTo>
                      <a:pt x="4204" y="5158"/>
                      <a:pt x="5061" y="4574"/>
                      <a:pt x="5430" y="3693"/>
                    </a:cubicBezTo>
                    <a:cubicBezTo>
                      <a:pt x="5752" y="2848"/>
                      <a:pt x="5490" y="1824"/>
                      <a:pt x="4918" y="1074"/>
                    </a:cubicBezTo>
                    <a:lnTo>
                      <a:pt x="4097" y="2122"/>
                    </a:lnTo>
                    <a:lnTo>
                      <a:pt x="4263" y="443"/>
                    </a:lnTo>
                    <a:cubicBezTo>
                      <a:pt x="3875" y="154"/>
                      <a:pt x="3403" y="0"/>
                      <a:pt x="29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4"/>
              <p:cNvSpPr/>
              <p:nvPr/>
            </p:nvSpPr>
            <p:spPr>
              <a:xfrm>
                <a:off x="2596450" y="4234425"/>
                <a:ext cx="130400" cy="12572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029" extrusionOk="0">
                    <a:moveTo>
                      <a:pt x="2263" y="1"/>
                    </a:moveTo>
                    <a:cubicBezTo>
                      <a:pt x="1887" y="1"/>
                      <a:pt x="1519" y="88"/>
                      <a:pt x="1191" y="280"/>
                    </a:cubicBezTo>
                    <a:cubicBezTo>
                      <a:pt x="441" y="745"/>
                      <a:pt x="0" y="1554"/>
                      <a:pt x="12" y="2424"/>
                    </a:cubicBezTo>
                    <a:cubicBezTo>
                      <a:pt x="12" y="2852"/>
                      <a:pt x="131" y="3269"/>
                      <a:pt x="346" y="3638"/>
                    </a:cubicBezTo>
                    <a:lnTo>
                      <a:pt x="2286" y="3626"/>
                    </a:lnTo>
                    <a:lnTo>
                      <a:pt x="1024" y="4448"/>
                    </a:lnTo>
                    <a:cubicBezTo>
                      <a:pt x="1084" y="4495"/>
                      <a:pt x="1143" y="4543"/>
                      <a:pt x="1203" y="4579"/>
                    </a:cubicBezTo>
                    <a:cubicBezTo>
                      <a:pt x="1648" y="4878"/>
                      <a:pt x="2161" y="5029"/>
                      <a:pt x="2676" y="5029"/>
                    </a:cubicBezTo>
                    <a:cubicBezTo>
                      <a:pt x="3083" y="5029"/>
                      <a:pt x="3491" y="4935"/>
                      <a:pt x="3870" y="4745"/>
                    </a:cubicBezTo>
                    <a:cubicBezTo>
                      <a:pt x="4715" y="4293"/>
                      <a:pt x="5215" y="3388"/>
                      <a:pt x="5156" y="2436"/>
                    </a:cubicBezTo>
                    <a:cubicBezTo>
                      <a:pt x="5044" y="1106"/>
                      <a:pt x="3603" y="1"/>
                      <a:pt x="22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4"/>
              <p:cNvSpPr/>
              <p:nvPr/>
            </p:nvSpPr>
            <p:spPr>
              <a:xfrm>
                <a:off x="2642875" y="4140825"/>
                <a:ext cx="245000" cy="449475"/>
              </a:xfrm>
              <a:custGeom>
                <a:avLst/>
                <a:gdLst/>
                <a:ahLst/>
                <a:cxnLst/>
                <a:rect l="l" t="t" r="r" b="b"/>
                <a:pathLst>
                  <a:path w="9800" h="17979" extrusionOk="0">
                    <a:moveTo>
                      <a:pt x="3049" y="0"/>
                    </a:moveTo>
                    <a:lnTo>
                      <a:pt x="2858" y="72"/>
                    </a:lnTo>
                    <a:lnTo>
                      <a:pt x="6597" y="10001"/>
                    </a:lnTo>
                    <a:lnTo>
                      <a:pt x="6597" y="10001"/>
                    </a:lnTo>
                    <a:lnTo>
                      <a:pt x="120" y="5608"/>
                    </a:lnTo>
                    <a:lnTo>
                      <a:pt x="1" y="5775"/>
                    </a:lnTo>
                    <a:lnTo>
                      <a:pt x="6716" y="10323"/>
                    </a:lnTo>
                    <a:lnTo>
                      <a:pt x="9609" y="17979"/>
                    </a:lnTo>
                    <a:lnTo>
                      <a:pt x="9799" y="17907"/>
                    </a:lnTo>
                    <a:lnTo>
                      <a:pt x="30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9" name="Google Shape;309;p4"/>
            <p:cNvGrpSpPr/>
            <p:nvPr/>
          </p:nvGrpSpPr>
          <p:grpSpPr>
            <a:xfrm rot="513439">
              <a:off x="6000119" y="4723848"/>
              <a:ext cx="344986" cy="513521"/>
              <a:chOff x="7726423" y="3744050"/>
              <a:chExt cx="1010502" cy="1504159"/>
            </a:xfrm>
          </p:grpSpPr>
          <p:sp>
            <p:nvSpPr>
              <p:cNvPr id="310" name="Google Shape;310;p4"/>
              <p:cNvSpPr/>
              <p:nvPr/>
            </p:nvSpPr>
            <p:spPr>
              <a:xfrm flipH="1">
                <a:off x="7726423" y="3744050"/>
                <a:ext cx="1010502" cy="1504159"/>
              </a:xfrm>
              <a:custGeom>
                <a:avLst/>
                <a:gdLst/>
                <a:ahLst/>
                <a:cxnLst/>
                <a:rect l="l" t="t" r="r" b="b"/>
                <a:pathLst>
                  <a:path w="26408" h="39309" extrusionOk="0">
                    <a:moveTo>
                      <a:pt x="5263" y="0"/>
                    </a:moveTo>
                    <a:lnTo>
                      <a:pt x="5263" y="0"/>
                    </a:lnTo>
                    <a:cubicBezTo>
                      <a:pt x="3180" y="977"/>
                      <a:pt x="1561" y="2739"/>
                      <a:pt x="763" y="4906"/>
                    </a:cubicBezTo>
                    <a:cubicBezTo>
                      <a:pt x="1" y="7084"/>
                      <a:pt x="120" y="9490"/>
                      <a:pt x="1096" y="11585"/>
                    </a:cubicBezTo>
                    <a:cubicBezTo>
                      <a:pt x="1906" y="13311"/>
                      <a:pt x="3251" y="14716"/>
                      <a:pt x="4430" y="16217"/>
                    </a:cubicBezTo>
                    <a:cubicBezTo>
                      <a:pt x="5609" y="17705"/>
                      <a:pt x="6668" y="19407"/>
                      <a:pt x="6752" y="21324"/>
                    </a:cubicBezTo>
                    <a:cubicBezTo>
                      <a:pt x="6847" y="23253"/>
                      <a:pt x="5930" y="25051"/>
                      <a:pt x="5252" y="26849"/>
                    </a:cubicBezTo>
                    <a:cubicBezTo>
                      <a:pt x="4716" y="28325"/>
                      <a:pt x="4418" y="29861"/>
                      <a:pt x="4347" y="31421"/>
                    </a:cubicBezTo>
                    <a:cubicBezTo>
                      <a:pt x="4180" y="35374"/>
                      <a:pt x="7288" y="38695"/>
                      <a:pt x="11240" y="38886"/>
                    </a:cubicBezTo>
                    <a:lnTo>
                      <a:pt x="20039" y="39303"/>
                    </a:lnTo>
                    <a:cubicBezTo>
                      <a:pt x="20124" y="39306"/>
                      <a:pt x="20208" y="39308"/>
                      <a:pt x="20291" y="39308"/>
                    </a:cubicBezTo>
                    <a:cubicBezTo>
                      <a:pt x="23709" y="39308"/>
                      <a:pt x="26408" y="36254"/>
                      <a:pt x="25861" y="32838"/>
                    </a:cubicBezTo>
                    <a:cubicBezTo>
                      <a:pt x="25397" y="29944"/>
                      <a:pt x="23671" y="28408"/>
                      <a:pt x="22563" y="27420"/>
                    </a:cubicBezTo>
                    <a:cubicBezTo>
                      <a:pt x="20789" y="25837"/>
                      <a:pt x="18694" y="24384"/>
                      <a:pt x="17932" y="22146"/>
                    </a:cubicBezTo>
                    <a:cubicBezTo>
                      <a:pt x="16646" y="18383"/>
                      <a:pt x="19634" y="13883"/>
                      <a:pt x="17670" y="10430"/>
                    </a:cubicBezTo>
                    <a:cubicBezTo>
                      <a:pt x="16729" y="8763"/>
                      <a:pt x="14860" y="7858"/>
                      <a:pt x="13038" y="7263"/>
                    </a:cubicBezTo>
                    <a:cubicBezTo>
                      <a:pt x="12372" y="7037"/>
                      <a:pt x="11693" y="6846"/>
                      <a:pt x="11014" y="6632"/>
                    </a:cubicBezTo>
                    <a:lnTo>
                      <a:pt x="9574" y="10132"/>
                    </a:lnTo>
                    <a:lnTo>
                      <a:pt x="9788" y="6215"/>
                    </a:lnTo>
                    <a:cubicBezTo>
                      <a:pt x="9062" y="5941"/>
                      <a:pt x="8371" y="5596"/>
                      <a:pt x="7728" y="5156"/>
                    </a:cubicBezTo>
                    <a:cubicBezTo>
                      <a:pt x="6156" y="4060"/>
                      <a:pt x="4609" y="1798"/>
                      <a:pt x="52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4"/>
              <p:cNvSpPr/>
              <p:nvPr/>
            </p:nvSpPr>
            <p:spPr>
              <a:xfrm flipH="1">
                <a:off x="8138704" y="4123546"/>
                <a:ext cx="347638" cy="893909"/>
              </a:xfrm>
              <a:custGeom>
                <a:avLst/>
                <a:gdLst/>
                <a:ahLst/>
                <a:cxnLst/>
                <a:rect l="l" t="t" r="r" b="b"/>
                <a:pathLst>
                  <a:path w="9085" h="23361" extrusionOk="0">
                    <a:moveTo>
                      <a:pt x="191" y="0"/>
                    </a:moveTo>
                    <a:lnTo>
                      <a:pt x="0" y="226"/>
                    </a:lnTo>
                    <a:lnTo>
                      <a:pt x="155" y="345"/>
                    </a:lnTo>
                    <a:cubicBezTo>
                      <a:pt x="1715" y="1607"/>
                      <a:pt x="3203" y="2798"/>
                      <a:pt x="4168" y="4584"/>
                    </a:cubicBezTo>
                    <a:cubicBezTo>
                      <a:pt x="5203" y="6477"/>
                      <a:pt x="5132" y="8727"/>
                      <a:pt x="5049" y="10918"/>
                    </a:cubicBezTo>
                    <a:cubicBezTo>
                      <a:pt x="4977" y="13049"/>
                      <a:pt x="4906" y="15264"/>
                      <a:pt x="5858" y="17193"/>
                    </a:cubicBezTo>
                    <a:cubicBezTo>
                      <a:pt x="6192" y="17824"/>
                      <a:pt x="6585" y="18443"/>
                      <a:pt x="7013" y="19014"/>
                    </a:cubicBezTo>
                    <a:cubicBezTo>
                      <a:pt x="7275" y="19372"/>
                      <a:pt x="7537" y="19741"/>
                      <a:pt x="7775" y="20110"/>
                    </a:cubicBezTo>
                    <a:cubicBezTo>
                      <a:pt x="8513" y="21288"/>
                      <a:pt x="8775" y="22360"/>
                      <a:pt x="8561" y="23289"/>
                    </a:cubicBezTo>
                    <a:lnTo>
                      <a:pt x="8847" y="23360"/>
                    </a:lnTo>
                    <a:cubicBezTo>
                      <a:pt x="9085" y="22348"/>
                      <a:pt x="8811" y="21205"/>
                      <a:pt x="8025" y="19955"/>
                    </a:cubicBezTo>
                    <a:cubicBezTo>
                      <a:pt x="7787" y="19574"/>
                      <a:pt x="7513" y="19205"/>
                      <a:pt x="7263" y="18848"/>
                    </a:cubicBezTo>
                    <a:cubicBezTo>
                      <a:pt x="6835" y="18276"/>
                      <a:pt x="6454" y="17681"/>
                      <a:pt x="6120" y="17062"/>
                    </a:cubicBezTo>
                    <a:cubicBezTo>
                      <a:pt x="5203" y="15204"/>
                      <a:pt x="5287" y="13026"/>
                      <a:pt x="5346" y="10918"/>
                    </a:cubicBezTo>
                    <a:cubicBezTo>
                      <a:pt x="5430" y="8704"/>
                      <a:pt x="5501" y="6406"/>
                      <a:pt x="4429" y="4441"/>
                    </a:cubicBezTo>
                    <a:cubicBezTo>
                      <a:pt x="3429" y="2608"/>
                      <a:pt x="1929" y="1405"/>
                      <a:pt x="334" y="119"/>
                    </a:cubicBezTo>
                    <a:lnTo>
                      <a:pt x="19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2" name="Google Shape;312;p4"/>
            <p:cNvGrpSpPr/>
            <p:nvPr/>
          </p:nvGrpSpPr>
          <p:grpSpPr>
            <a:xfrm rot="-282223" flipH="1">
              <a:off x="733872" y="4697593"/>
              <a:ext cx="345036" cy="513595"/>
              <a:chOff x="7726423" y="3744050"/>
              <a:chExt cx="1010502" cy="1504159"/>
            </a:xfrm>
          </p:grpSpPr>
          <p:sp>
            <p:nvSpPr>
              <p:cNvPr id="313" name="Google Shape;313;p4"/>
              <p:cNvSpPr/>
              <p:nvPr/>
            </p:nvSpPr>
            <p:spPr>
              <a:xfrm flipH="1">
                <a:off x="7726423" y="3744050"/>
                <a:ext cx="1010502" cy="1504159"/>
              </a:xfrm>
              <a:custGeom>
                <a:avLst/>
                <a:gdLst/>
                <a:ahLst/>
                <a:cxnLst/>
                <a:rect l="l" t="t" r="r" b="b"/>
                <a:pathLst>
                  <a:path w="26408" h="39309" extrusionOk="0">
                    <a:moveTo>
                      <a:pt x="5263" y="0"/>
                    </a:moveTo>
                    <a:lnTo>
                      <a:pt x="5263" y="0"/>
                    </a:lnTo>
                    <a:cubicBezTo>
                      <a:pt x="3180" y="977"/>
                      <a:pt x="1561" y="2739"/>
                      <a:pt x="763" y="4906"/>
                    </a:cubicBezTo>
                    <a:cubicBezTo>
                      <a:pt x="1" y="7084"/>
                      <a:pt x="120" y="9490"/>
                      <a:pt x="1096" y="11585"/>
                    </a:cubicBezTo>
                    <a:cubicBezTo>
                      <a:pt x="1906" y="13311"/>
                      <a:pt x="3251" y="14716"/>
                      <a:pt x="4430" y="16217"/>
                    </a:cubicBezTo>
                    <a:cubicBezTo>
                      <a:pt x="5609" y="17705"/>
                      <a:pt x="6668" y="19407"/>
                      <a:pt x="6752" y="21324"/>
                    </a:cubicBezTo>
                    <a:cubicBezTo>
                      <a:pt x="6847" y="23253"/>
                      <a:pt x="5930" y="25051"/>
                      <a:pt x="5252" y="26849"/>
                    </a:cubicBezTo>
                    <a:cubicBezTo>
                      <a:pt x="4716" y="28325"/>
                      <a:pt x="4418" y="29861"/>
                      <a:pt x="4347" y="31421"/>
                    </a:cubicBezTo>
                    <a:cubicBezTo>
                      <a:pt x="4180" y="35374"/>
                      <a:pt x="7288" y="38695"/>
                      <a:pt x="11240" y="38886"/>
                    </a:cubicBezTo>
                    <a:lnTo>
                      <a:pt x="20039" y="39303"/>
                    </a:lnTo>
                    <a:cubicBezTo>
                      <a:pt x="20124" y="39306"/>
                      <a:pt x="20208" y="39308"/>
                      <a:pt x="20291" y="39308"/>
                    </a:cubicBezTo>
                    <a:cubicBezTo>
                      <a:pt x="23709" y="39308"/>
                      <a:pt x="26408" y="36254"/>
                      <a:pt x="25861" y="32838"/>
                    </a:cubicBezTo>
                    <a:cubicBezTo>
                      <a:pt x="25397" y="29944"/>
                      <a:pt x="23671" y="28408"/>
                      <a:pt x="22563" y="27420"/>
                    </a:cubicBezTo>
                    <a:cubicBezTo>
                      <a:pt x="20789" y="25837"/>
                      <a:pt x="18694" y="24384"/>
                      <a:pt x="17932" y="22146"/>
                    </a:cubicBezTo>
                    <a:cubicBezTo>
                      <a:pt x="16646" y="18383"/>
                      <a:pt x="19634" y="13883"/>
                      <a:pt x="17670" y="10430"/>
                    </a:cubicBezTo>
                    <a:cubicBezTo>
                      <a:pt x="16729" y="8763"/>
                      <a:pt x="14860" y="7858"/>
                      <a:pt x="13038" y="7263"/>
                    </a:cubicBezTo>
                    <a:cubicBezTo>
                      <a:pt x="12372" y="7037"/>
                      <a:pt x="11693" y="6846"/>
                      <a:pt x="11014" y="6632"/>
                    </a:cubicBezTo>
                    <a:lnTo>
                      <a:pt x="9574" y="10132"/>
                    </a:lnTo>
                    <a:lnTo>
                      <a:pt x="9788" y="6215"/>
                    </a:lnTo>
                    <a:cubicBezTo>
                      <a:pt x="9062" y="5941"/>
                      <a:pt x="8371" y="5596"/>
                      <a:pt x="7728" y="5156"/>
                    </a:cubicBezTo>
                    <a:cubicBezTo>
                      <a:pt x="6156" y="4060"/>
                      <a:pt x="4609" y="1798"/>
                      <a:pt x="52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4"/>
              <p:cNvSpPr/>
              <p:nvPr/>
            </p:nvSpPr>
            <p:spPr>
              <a:xfrm flipH="1">
                <a:off x="8138704" y="4123546"/>
                <a:ext cx="347638" cy="893909"/>
              </a:xfrm>
              <a:custGeom>
                <a:avLst/>
                <a:gdLst/>
                <a:ahLst/>
                <a:cxnLst/>
                <a:rect l="l" t="t" r="r" b="b"/>
                <a:pathLst>
                  <a:path w="9085" h="23361" extrusionOk="0">
                    <a:moveTo>
                      <a:pt x="191" y="0"/>
                    </a:moveTo>
                    <a:lnTo>
                      <a:pt x="0" y="226"/>
                    </a:lnTo>
                    <a:lnTo>
                      <a:pt x="155" y="345"/>
                    </a:lnTo>
                    <a:cubicBezTo>
                      <a:pt x="1715" y="1607"/>
                      <a:pt x="3203" y="2798"/>
                      <a:pt x="4168" y="4584"/>
                    </a:cubicBezTo>
                    <a:cubicBezTo>
                      <a:pt x="5203" y="6477"/>
                      <a:pt x="5132" y="8727"/>
                      <a:pt x="5049" y="10918"/>
                    </a:cubicBezTo>
                    <a:cubicBezTo>
                      <a:pt x="4977" y="13049"/>
                      <a:pt x="4906" y="15264"/>
                      <a:pt x="5858" y="17193"/>
                    </a:cubicBezTo>
                    <a:cubicBezTo>
                      <a:pt x="6192" y="17824"/>
                      <a:pt x="6585" y="18443"/>
                      <a:pt x="7013" y="19014"/>
                    </a:cubicBezTo>
                    <a:cubicBezTo>
                      <a:pt x="7275" y="19372"/>
                      <a:pt x="7537" y="19741"/>
                      <a:pt x="7775" y="20110"/>
                    </a:cubicBezTo>
                    <a:cubicBezTo>
                      <a:pt x="8513" y="21288"/>
                      <a:pt x="8775" y="22360"/>
                      <a:pt x="8561" y="23289"/>
                    </a:cubicBezTo>
                    <a:lnTo>
                      <a:pt x="8847" y="23360"/>
                    </a:lnTo>
                    <a:cubicBezTo>
                      <a:pt x="9085" y="22348"/>
                      <a:pt x="8811" y="21205"/>
                      <a:pt x="8025" y="19955"/>
                    </a:cubicBezTo>
                    <a:cubicBezTo>
                      <a:pt x="7787" y="19574"/>
                      <a:pt x="7513" y="19205"/>
                      <a:pt x="7263" y="18848"/>
                    </a:cubicBezTo>
                    <a:cubicBezTo>
                      <a:pt x="6835" y="18276"/>
                      <a:pt x="6454" y="17681"/>
                      <a:pt x="6120" y="17062"/>
                    </a:cubicBezTo>
                    <a:cubicBezTo>
                      <a:pt x="5203" y="15204"/>
                      <a:pt x="5287" y="13026"/>
                      <a:pt x="5346" y="10918"/>
                    </a:cubicBezTo>
                    <a:cubicBezTo>
                      <a:pt x="5430" y="8704"/>
                      <a:pt x="5501" y="6406"/>
                      <a:pt x="4429" y="4441"/>
                    </a:cubicBezTo>
                    <a:cubicBezTo>
                      <a:pt x="3429" y="2608"/>
                      <a:pt x="1929" y="1405"/>
                      <a:pt x="334" y="119"/>
                    </a:cubicBezTo>
                    <a:lnTo>
                      <a:pt x="19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5" name="Google Shape;315;p4"/>
            <p:cNvGrpSpPr/>
            <p:nvPr/>
          </p:nvGrpSpPr>
          <p:grpSpPr>
            <a:xfrm>
              <a:off x="6871315" y="4733658"/>
              <a:ext cx="834083" cy="427254"/>
              <a:chOff x="5295675" y="4800625"/>
              <a:chExt cx="702800" cy="359975"/>
            </a:xfrm>
          </p:grpSpPr>
          <p:sp>
            <p:nvSpPr>
              <p:cNvPr id="316" name="Google Shape;316;p4"/>
              <p:cNvSpPr/>
              <p:nvPr/>
            </p:nvSpPr>
            <p:spPr>
              <a:xfrm>
                <a:off x="5295675" y="4938250"/>
                <a:ext cx="702800" cy="222350"/>
              </a:xfrm>
              <a:custGeom>
                <a:avLst/>
                <a:gdLst/>
                <a:ahLst/>
                <a:cxnLst/>
                <a:rect l="l" t="t" r="r" b="b"/>
                <a:pathLst>
                  <a:path w="28112" h="8894" extrusionOk="0">
                    <a:moveTo>
                      <a:pt x="22662" y="4725"/>
                    </a:moveTo>
                    <a:cubicBezTo>
                      <a:pt x="22959" y="4725"/>
                      <a:pt x="23242" y="4951"/>
                      <a:pt x="23242" y="5297"/>
                    </a:cubicBezTo>
                    <a:cubicBezTo>
                      <a:pt x="23230" y="5619"/>
                      <a:pt x="22980" y="5869"/>
                      <a:pt x="22658" y="5869"/>
                    </a:cubicBezTo>
                    <a:cubicBezTo>
                      <a:pt x="22146" y="5869"/>
                      <a:pt x="21896" y="5250"/>
                      <a:pt x="22254" y="4893"/>
                    </a:cubicBezTo>
                    <a:cubicBezTo>
                      <a:pt x="22373" y="4777"/>
                      <a:pt x="22519" y="4725"/>
                      <a:pt x="22662" y="4725"/>
                    </a:cubicBezTo>
                    <a:close/>
                    <a:moveTo>
                      <a:pt x="24984" y="0"/>
                    </a:moveTo>
                    <a:cubicBezTo>
                      <a:pt x="24438" y="0"/>
                      <a:pt x="24188" y="800"/>
                      <a:pt x="24754" y="1083"/>
                    </a:cubicBezTo>
                    <a:lnTo>
                      <a:pt x="23992" y="3892"/>
                    </a:lnTo>
                    <a:cubicBezTo>
                      <a:pt x="23670" y="3750"/>
                      <a:pt x="23325" y="3666"/>
                      <a:pt x="22968" y="3654"/>
                    </a:cubicBezTo>
                    <a:cubicBezTo>
                      <a:pt x="22896" y="3650"/>
                      <a:pt x="22826" y="3648"/>
                      <a:pt x="22759" y="3648"/>
                    </a:cubicBezTo>
                    <a:cubicBezTo>
                      <a:pt x="20393" y="3648"/>
                      <a:pt x="20737" y="6214"/>
                      <a:pt x="19730" y="6214"/>
                    </a:cubicBezTo>
                    <a:cubicBezTo>
                      <a:pt x="19479" y="6214"/>
                      <a:pt x="18265" y="5666"/>
                      <a:pt x="18265" y="5666"/>
                    </a:cubicBezTo>
                    <a:lnTo>
                      <a:pt x="17420" y="5833"/>
                    </a:lnTo>
                    <a:cubicBezTo>
                      <a:pt x="17143" y="5874"/>
                      <a:pt x="16869" y="5892"/>
                      <a:pt x="16597" y="5892"/>
                    </a:cubicBezTo>
                    <a:cubicBezTo>
                      <a:pt x="14016" y="5892"/>
                      <a:pt x="11755" y="4219"/>
                      <a:pt x="11669" y="4154"/>
                    </a:cubicBezTo>
                    <a:lnTo>
                      <a:pt x="11336" y="3904"/>
                    </a:lnTo>
                    <a:cubicBezTo>
                      <a:pt x="11336" y="3904"/>
                      <a:pt x="10776" y="4988"/>
                      <a:pt x="9776" y="5524"/>
                    </a:cubicBezTo>
                    <a:cubicBezTo>
                      <a:pt x="9038" y="5928"/>
                      <a:pt x="8192" y="6012"/>
                      <a:pt x="7609" y="6012"/>
                    </a:cubicBezTo>
                    <a:cubicBezTo>
                      <a:pt x="6537" y="6012"/>
                      <a:pt x="5192" y="5714"/>
                      <a:pt x="4597" y="5047"/>
                    </a:cubicBezTo>
                    <a:cubicBezTo>
                      <a:pt x="4501" y="4940"/>
                      <a:pt x="4430" y="4833"/>
                      <a:pt x="4335" y="4726"/>
                    </a:cubicBezTo>
                    <a:cubicBezTo>
                      <a:pt x="1263" y="6297"/>
                      <a:pt x="1" y="8893"/>
                      <a:pt x="1215" y="8893"/>
                    </a:cubicBezTo>
                    <a:lnTo>
                      <a:pt x="22968" y="8893"/>
                    </a:lnTo>
                    <a:cubicBezTo>
                      <a:pt x="24409" y="8893"/>
                      <a:pt x="25587" y="7714"/>
                      <a:pt x="25587" y="6274"/>
                    </a:cubicBezTo>
                    <a:cubicBezTo>
                      <a:pt x="25587" y="5500"/>
                      <a:pt x="25230" y="4773"/>
                      <a:pt x="24635" y="4297"/>
                    </a:cubicBezTo>
                    <a:lnTo>
                      <a:pt x="27171" y="1749"/>
                    </a:lnTo>
                    <a:cubicBezTo>
                      <a:pt x="27268" y="1816"/>
                      <a:pt x="27378" y="1847"/>
                      <a:pt x="27488" y="1847"/>
                    </a:cubicBezTo>
                    <a:cubicBezTo>
                      <a:pt x="27633" y="1847"/>
                      <a:pt x="27777" y="1792"/>
                      <a:pt x="27885" y="1690"/>
                    </a:cubicBezTo>
                    <a:cubicBezTo>
                      <a:pt x="28112" y="1464"/>
                      <a:pt x="28112" y="1094"/>
                      <a:pt x="27885" y="880"/>
                    </a:cubicBezTo>
                    <a:cubicBezTo>
                      <a:pt x="27764" y="756"/>
                      <a:pt x="27624" y="704"/>
                      <a:pt x="27488" y="704"/>
                    </a:cubicBezTo>
                    <a:cubicBezTo>
                      <a:pt x="27090" y="704"/>
                      <a:pt x="26729" y="1156"/>
                      <a:pt x="27004" y="1583"/>
                    </a:cubicBezTo>
                    <a:lnTo>
                      <a:pt x="24444" y="4142"/>
                    </a:lnTo>
                    <a:cubicBezTo>
                      <a:pt x="24373" y="4095"/>
                      <a:pt x="24290" y="4059"/>
                      <a:pt x="24206" y="4011"/>
                    </a:cubicBezTo>
                    <a:lnTo>
                      <a:pt x="24980" y="1142"/>
                    </a:lnTo>
                    <a:cubicBezTo>
                      <a:pt x="24988" y="1142"/>
                      <a:pt x="24996" y="1142"/>
                      <a:pt x="25004" y="1142"/>
                    </a:cubicBezTo>
                    <a:cubicBezTo>
                      <a:pt x="25662" y="1142"/>
                      <a:pt x="25806" y="188"/>
                      <a:pt x="25147" y="23"/>
                    </a:cubicBezTo>
                    <a:cubicBezTo>
                      <a:pt x="25090" y="7"/>
                      <a:pt x="25036" y="0"/>
                      <a:pt x="2498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4"/>
              <p:cNvSpPr/>
              <p:nvPr/>
            </p:nvSpPr>
            <p:spPr>
              <a:xfrm>
                <a:off x="5334800" y="4800625"/>
                <a:ext cx="394300" cy="273475"/>
              </a:xfrm>
              <a:custGeom>
                <a:avLst/>
                <a:gdLst/>
                <a:ahLst/>
                <a:cxnLst/>
                <a:rect l="l" t="t" r="r" b="b"/>
                <a:pathLst>
                  <a:path w="15772" h="10939" extrusionOk="0">
                    <a:moveTo>
                      <a:pt x="7544" y="0"/>
                    </a:moveTo>
                    <a:cubicBezTo>
                      <a:pt x="2301" y="0"/>
                      <a:pt x="0" y="6362"/>
                      <a:pt x="3448" y="10171"/>
                    </a:cubicBezTo>
                    <a:cubicBezTo>
                      <a:pt x="3862" y="10615"/>
                      <a:pt x="4945" y="10939"/>
                      <a:pt x="6046" y="10939"/>
                    </a:cubicBezTo>
                    <a:cubicBezTo>
                      <a:pt x="6720" y="10939"/>
                      <a:pt x="7399" y="10818"/>
                      <a:pt x="7937" y="10528"/>
                    </a:cubicBezTo>
                    <a:cubicBezTo>
                      <a:pt x="10024" y="9388"/>
                      <a:pt x="9674" y="5611"/>
                      <a:pt x="7668" y="5611"/>
                    </a:cubicBezTo>
                    <a:cubicBezTo>
                      <a:pt x="7328" y="5611"/>
                      <a:pt x="6940" y="5720"/>
                      <a:pt x="6508" y="5968"/>
                    </a:cubicBezTo>
                    <a:cubicBezTo>
                      <a:pt x="7100" y="5476"/>
                      <a:pt x="7623" y="5275"/>
                      <a:pt x="8080" y="5275"/>
                    </a:cubicBezTo>
                    <a:cubicBezTo>
                      <a:pt x="9921" y="5275"/>
                      <a:pt x="10678" y="8546"/>
                      <a:pt x="10449" y="9195"/>
                    </a:cubicBezTo>
                    <a:cubicBezTo>
                      <a:pt x="10449" y="9195"/>
                      <a:pt x="12605" y="10821"/>
                      <a:pt x="15022" y="10821"/>
                    </a:cubicBezTo>
                    <a:cubicBezTo>
                      <a:pt x="15270" y="10821"/>
                      <a:pt x="15520" y="10804"/>
                      <a:pt x="15771" y="10767"/>
                    </a:cubicBezTo>
                    <a:cubicBezTo>
                      <a:pt x="15771" y="7338"/>
                      <a:pt x="14569" y="1730"/>
                      <a:pt x="9592" y="301"/>
                    </a:cubicBezTo>
                    <a:cubicBezTo>
                      <a:pt x="8869" y="95"/>
                      <a:pt x="8185" y="0"/>
                      <a:pt x="75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4"/>
              <p:cNvSpPr/>
              <p:nvPr/>
            </p:nvSpPr>
            <p:spPr>
              <a:xfrm>
                <a:off x="5850225" y="5067400"/>
                <a:ext cx="24125" cy="20625"/>
              </a:xfrm>
              <a:custGeom>
                <a:avLst/>
                <a:gdLst/>
                <a:ahLst/>
                <a:cxnLst/>
                <a:rect l="l" t="t" r="r" b="b"/>
                <a:pathLst>
                  <a:path w="965" h="825" extrusionOk="0">
                    <a:moveTo>
                      <a:pt x="560" y="0"/>
                    </a:moveTo>
                    <a:cubicBezTo>
                      <a:pt x="191" y="0"/>
                      <a:pt x="0" y="441"/>
                      <a:pt x="262" y="703"/>
                    </a:cubicBezTo>
                    <a:cubicBezTo>
                      <a:pt x="347" y="787"/>
                      <a:pt x="450" y="825"/>
                      <a:pt x="550" y="825"/>
                    </a:cubicBezTo>
                    <a:cubicBezTo>
                      <a:pt x="762" y="825"/>
                      <a:pt x="965" y="659"/>
                      <a:pt x="965" y="417"/>
                    </a:cubicBezTo>
                    <a:cubicBezTo>
                      <a:pt x="965" y="179"/>
                      <a:pt x="786" y="0"/>
                      <a:pt x="560" y="0"/>
                    </a:cubicBezTo>
                    <a:close/>
                  </a:path>
                </a:pathLst>
              </a:custGeom>
              <a:solidFill>
                <a:srgbClr val="6A55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19" name="Google Shape;319;p4"/>
          <p:cNvSpPr txBox="1">
            <a:spLocks noGrp="1"/>
          </p:cNvSpPr>
          <p:nvPr>
            <p:ph type="title"/>
          </p:nvPr>
        </p:nvSpPr>
        <p:spPr>
          <a:xfrm>
            <a:off x="758775" y="445025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30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20" name="Google Shape;320;p4"/>
          <p:cNvSpPr txBox="1">
            <a:spLocks noGrp="1"/>
          </p:cNvSpPr>
          <p:nvPr>
            <p:ph type="body" idx="1"/>
          </p:nvPr>
        </p:nvSpPr>
        <p:spPr>
          <a:xfrm>
            <a:off x="713400" y="1038200"/>
            <a:ext cx="7717200" cy="358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200">
                <a:solidFill>
                  <a:schemeClr val="dk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>
                <a:solidFill>
                  <a:schemeClr val="dk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>
                <a:solidFill>
                  <a:schemeClr val="dk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11"/>
          <p:cNvSpPr txBox="1">
            <a:spLocks noGrp="1"/>
          </p:cNvSpPr>
          <p:nvPr>
            <p:ph type="title" hasCustomPrompt="1"/>
          </p:nvPr>
        </p:nvSpPr>
        <p:spPr>
          <a:xfrm>
            <a:off x="1791200" y="1454275"/>
            <a:ext cx="5561700" cy="17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20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2000">
                <a:solidFill>
                  <a:schemeClr val="accent4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2000">
                <a:solidFill>
                  <a:schemeClr val="accent4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2000">
                <a:solidFill>
                  <a:schemeClr val="accent4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2000">
                <a:solidFill>
                  <a:schemeClr val="accent4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2000">
                <a:solidFill>
                  <a:schemeClr val="accent4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2000">
                <a:solidFill>
                  <a:schemeClr val="accent4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2000">
                <a:solidFill>
                  <a:schemeClr val="accent4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2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76" name="Google Shape;876;p11"/>
          <p:cNvSpPr txBox="1">
            <a:spLocks noGrp="1"/>
          </p:cNvSpPr>
          <p:nvPr>
            <p:ph type="body" idx="1"/>
          </p:nvPr>
        </p:nvSpPr>
        <p:spPr>
          <a:xfrm>
            <a:off x="2432200" y="3228475"/>
            <a:ext cx="4279500" cy="5469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800">
                <a:solidFill>
                  <a:schemeClr val="dk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877" name="Google Shape;877;p11"/>
          <p:cNvGrpSpPr/>
          <p:nvPr/>
        </p:nvGrpSpPr>
        <p:grpSpPr>
          <a:xfrm flipH="1">
            <a:off x="-310270" y="114440"/>
            <a:ext cx="9738231" cy="5442804"/>
            <a:chOff x="-310270" y="114440"/>
            <a:chExt cx="9738231" cy="5442804"/>
          </a:xfrm>
        </p:grpSpPr>
        <p:grpSp>
          <p:nvGrpSpPr>
            <p:cNvPr id="878" name="Google Shape;878;p11"/>
            <p:cNvGrpSpPr/>
            <p:nvPr/>
          </p:nvGrpSpPr>
          <p:grpSpPr>
            <a:xfrm>
              <a:off x="2041886" y="4410530"/>
              <a:ext cx="701971" cy="1044902"/>
              <a:chOff x="2125499" y="3902863"/>
              <a:chExt cx="916292" cy="1363924"/>
            </a:xfrm>
          </p:grpSpPr>
          <p:sp>
            <p:nvSpPr>
              <p:cNvPr id="879" name="Google Shape;879;p11"/>
              <p:cNvSpPr/>
              <p:nvPr/>
            </p:nvSpPr>
            <p:spPr>
              <a:xfrm>
                <a:off x="2125499" y="3902863"/>
                <a:ext cx="916292" cy="1363924"/>
              </a:xfrm>
              <a:custGeom>
                <a:avLst/>
                <a:gdLst/>
                <a:ahLst/>
                <a:cxnLst/>
                <a:rect l="l" t="t" r="r" b="b"/>
                <a:pathLst>
                  <a:path w="26408" h="39309" extrusionOk="0">
                    <a:moveTo>
                      <a:pt x="5263" y="0"/>
                    </a:moveTo>
                    <a:lnTo>
                      <a:pt x="5263" y="0"/>
                    </a:lnTo>
                    <a:cubicBezTo>
                      <a:pt x="3180" y="977"/>
                      <a:pt x="1561" y="2739"/>
                      <a:pt x="763" y="4906"/>
                    </a:cubicBezTo>
                    <a:cubicBezTo>
                      <a:pt x="1" y="7084"/>
                      <a:pt x="120" y="9490"/>
                      <a:pt x="1096" y="11585"/>
                    </a:cubicBezTo>
                    <a:cubicBezTo>
                      <a:pt x="1906" y="13311"/>
                      <a:pt x="3251" y="14716"/>
                      <a:pt x="4430" y="16217"/>
                    </a:cubicBezTo>
                    <a:cubicBezTo>
                      <a:pt x="5609" y="17705"/>
                      <a:pt x="6668" y="19407"/>
                      <a:pt x="6752" y="21324"/>
                    </a:cubicBezTo>
                    <a:cubicBezTo>
                      <a:pt x="6847" y="23253"/>
                      <a:pt x="5930" y="25051"/>
                      <a:pt x="5252" y="26849"/>
                    </a:cubicBezTo>
                    <a:cubicBezTo>
                      <a:pt x="4716" y="28325"/>
                      <a:pt x="4418" y="29861"/>
                      <a:pt x="4347" y="31421"/>
                    </a:cubicBezTo>
                    <a:cubicBezTo>
                      <a:pt x="4180" y="35374"/>
                      <a:pt x="7288" y="38695"/>
                      <a:pt x="11240" y="38886"/>
                    </a:cubicBezTo>
                    <a:lnTo>
                      <a:pt x="20039" y="39303"/>
                    </a:lnTo>
                    <a:cubicBezTo>
                      <a:pt x="20124" y="39306"/>
                      <a:pt x="20208" y="39308"/>
                      <a:pt x="20291" y="39308"/>
                    </a:cubicBezTo>
                    <a:cubicBezTo>
                      <a:pt x="23709" y="39308"/>
                      <a:pt x="26408" y="36254"/>
                      <a:pt x="25861" y="32838"/>
                    </a:cubicBezTo>
                    <a:cubicBezTo>
                      <a:pt x="25397" y="29944"/>
                      <a:pt x="23671" y="28408"/>
                      <a:pt x="22563" y="27420"/>
                    </a:cubicBezTo>
                    <a:cubicBezTo>
                      <a:pt x="20789" y="25837"/>
                      <a:pt x="18694" y="24384"/>
                      <a:pt x="17932" y="22146"/>
                    </a:cubicBezTo>
                    <a:cubicBezTo>
                      <a:pt x="16646" y="18383"/>
                      <a:pt x="19634" y="13883"/>
                      <a:pt x="17670" y="10430"/>
                    </a:cubicBezTo>
                    <a:cubicBezTo>
                      <a:pt x="16729" y="8763"/>
                      <a:pt x="14860" y="7858"/>
                      <a:pt x="13038" y="7263"/>
                    </a:cubicBezTo>
                    <a:cubicBezTo>
                      <a:pt x="12372" y="7037"/>
                      <a:pt x="11693" y="6846"/>
                      <a:pt x="11014" y="6632"/>
                    </a:cubicBezTo>
                    <a:lnTo>
                      <a:pt x="9574" y="10132"/>
                    </a:lnTo>
                    <a:lnTo>
                      <a:pt x="9788" y="6215"/>
                    </a:lnTo>
                    <a:cubicBezTo>
                      <a:pt x="9062" y="5941"/>
                      <a:pt x="8371" y="5596"/>
                      <a:pt x="7728" y="5156"/>
                    </a:cubicBezTo>
                    <a:cubicBezTo>
                      <a:pt x="6156" y="4060"/>
                      <a:pt x="4609" y="1798"/>
                      <a:pt x="52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11"/>
              <p:cNvSpPr/>
              <p:nvPr/>
            </p:nvSpPr>
            <p:spPr>
              <a:xfrm>
                <a:off x="2352726" y="4246986"/>
                <a:ext cx="315227" cy="810568"/>
              </a:xfrm>
              <a:custGeom>
                <a:avLst/>
                <a:gdLst/>
                <a:ahLst/>
                <a:cxnLst/>
                <a:rect l="l" t="t" r="r" b="b"/>
                <a:pathLst>
                  <a:path w="9085" h="23361" extrusionOk="0">
                    <a:moveTo>
                      <a:pt x="191" y="0"/>
                    </a:moveTo>
                    <a:lnTo>
                      <a:pt x="0" y="226"/>
                    </a:lnTo>
                    <a:lnTo>
                      <a:pt x="155" y="345"/>
                    </a:lnTo>
                    <a:cubicBezTo>
                      <a:pt x="1715" y="1607"/>
                      <a:pt x="3203" y="2798"/>
                      <a:pt x="4168" y="4584"/>
                    </a:cubicBezTo>
                    <a:cubicBezTo>
                      <a:pt x="5203" y="6477"/>
                      <a:pt x="5132" y="8727"/>
                      <a:pt x="5049" y="10918"/>
                    </a:cubicBezTo>
                    <a:cubicBezTo>
                      <a:pt x="4977" y="13049"/>
                      <a:pt x="4906" y="15264"/>
                      <a:pt x="5858" y="17193"/>
                    </a:cubicBezTo>
                    <a:cubicBezTo>
                      <a:pt x="6192" y="17824"/>
                      <a:pt x="6585" y="18443"/>
                      <a:pt x="7013" y="19014"/>
                    </a:cubicBezTo>
                    <a:cubicBezTo>
                      <a:pt x="7275" y="19372"/>
                      <a:pt x="7537" y="19741"/>
                      <a:pt x="7775" y="20110"/>
                    </a:cubicBezTo>
                    <a:cubicBezTo>
                      <a:pt x="8513" y="21288"/>
                      <a:pt x="8775" y="22360"/>
                      <a:pt x="8561" y="23289"/>
                    </a:cubicBezTo>
                    <a:lnTo>
                      <a:pt x="8847" y="23360"/>
                    </a:lnTo>
                    <a:cubicBezTo>
                      <a:pt x="9085" y="22348"/>
                      <a:pt x="8811" y="21205"/>
                      <a:pt x="8025" y="19955"/>
                    </a:cubicBezTo>
                    <a:cubicBezTo>
                      <a:pt x="7787" y="19574"/>
                      <a:pt x="7513" y="19205"/>
                      <a:pt x="7263" y="18848"/>
                    </a:cubicBezTo>
                    <a:cubicBezTo>
                      <a:pt x="6835" y="18276"/>
                      <a:pt x="6454" y="17681"/>
                      <a:pt x="6120" y="17062"/>
                    </a:cubicBezTo>
                    <a:cubicBezTo>
                      <a:pt x="5203" y="15204"/>
                      <a:pt x="5287" y="13026"/>
                      <a:pt x="5346" y="10918"/>
                    </a:cubicBezTo>
                    <a:cubicBezTo>
                      <a:pt x="5430" y="8704"/>
                      <a:pt x="5501" y="6406"/>
                      <a:pt x="4429" y="4441"/>
                    </a:cubicBezTo>
                    <a:cubicBezTo>
                      <a:pt x="3429" y="2608"/>
                      <a:pt x="1929" y="1405"/>
                      <a:pt x="334" y="119"/>
                    </a:cubicBezTo>
                    <a:lnTo>
                      <a:pt x="19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1" name="Google Shape;881;p11"/>
            <p:cNvGrpSpPr/>
            <p:nvPr/>
          </p:nvGrpSpPr>
          <p:grpSpPr>
            <a:xfrm>
              <a:off x="5075947" y="4652645"/>
              <a:ext cx="607648" cy="904598"/>
              <a:chOff x="5267260" y="4774970"/>
              <a:chExt cx="607648" cy="904598"/>
            </a:xfrm>
          </p:grpSpPr>
          <p:sp>
            <p:nvSpPr>
              <p:cNvPr id="882" name="Google Shape;882;p11"/>
              <p:cNvSpPr/>
              <p:nvPr/>
            </p:nvSpPr>
            <p:spPr>
              <a:xfrm flipH="1">
                <a:off x="5267260" y="4774970"/>
                <a:ext cx="607648" cy="904598"/>
              </a:xfrm>
              <a:custGeom>
                <a:avLst/>
                <a:gdLst/>
                <a:ahLst/>
                <a:cxnLst/>
                <a:rect l="l" t="t" r="r" b="b"/>
                <a:pathLst>
                  <a:path w="26408" h="39309" extrusionOk="0">
                    <a:moveTo>
                      <a:pt x="5263" y="0"/>
                    </a:moveTo>
                    <a:lnTo>
                      <a:pt x="5263" y="0"/>
                    </a:lnTo>
                    <a:cubicBezTo>
                      <a:pt x="3180" y="977"/>
                      <a:pt x="1561" y="2739"/>
                      <a:pt x="763" y="4906"/>
                    </a:cubicBezTo>
                    <a:cubicBezTo>
                      <a:pt x="1" y="7084"/>
                      <a:pt x="120" y="9490"/>
                      <a:pt x="1096" y="11585"/>
                    </a:cubicBezTo>
                    <a:cubicBezTo>
                      <a:pt x="1906" y="13311"/>
                      <a:pt x="3251" y="14716"/>
                      <a:pt x="4430" y="16217"/>
                    </a:cubicBezTo>
                    <a:cubicBezTo>
                      <a:pt x="5609" y="17705"/>
                      <a:pt x="6668" y="19407"/>
                      <a:pt x="6752" y="21324"/>
                    </a:cubicBezTo>
                    <a:cubicBezTo>
                      <a:pt x="6847" y="23253"/>
                      <a:pt x="5930" y="25051"/>
                      <a:pt x="5252" y="26849"/>
                    </a:cubicBezTo>
                    <a:cubicBezTo>
                      <a:pt x="4716" y="28325"/>
                      <a:pt x="4418" y="29861"/>
                      <a:pt x="4347" y="31421"/>
                    </a:cubicBezTo>
                    <a:cubicBezTo>
                      <a:pt x="4180" y="35374"/>
                      <a:pt x="7288" y="38695"/>
                      <a:pt x="11240" y="38886"/>
                    </a:cubicBezTo>
                    <a:lnTo>
                      <a:pt x="20039" y="39303"/>
                    </a:lnTo>
                    <a:cubicBezTo>
                      <a:pt x="20124" y="39306"/>
                      <a:pt x="20208" y="39308"/>
                      <a:pt x="20291" y="39308"/>
                    </a:cubicBezTo>
                    <a:cubicBezTo>
                      <a:pt x="23709" y="39308"/>
                      <a:pt x="26408" y="36254"/>
                      <a:pt x="25861" y="32838"/>
                    </a:cubicBezTo>
                    <a:cubicBezTo>
                      <a:pt x="25397" y="29944"/>
                      <a:pt x="23671" y="28408"/>
                      <a:pt x="22563" y="27420"/>
                    </a:cubicBezTo>
                    <a:cubicBezTo>
                      <a:pt x="20789" y="25837"/>
                      <a:pt x="18694" y="24384"/>
                      <a:pt x="17932" y="22146"/>
                    </a:cubicBezTo>
                    <a:cubicBezTo>
                      <a:pt x="16646" y="18383"/>
                      <a:pt x="19634" y="13883"/>
                      <a:pt x="17670" y="10430"/>
                    </a:cubicBezTo>
                    <a:cubicBezTo>
                      <a:pt x="16729" y="8763"/>
                      <a:pt x="14860" y="7858"/>
                      <a:pt x="13038" y="7263"/>
                    </a:cubicBezTo>
                    <a:cubicBezTo>
                      <a:pt x="12372" y="7037"/>
                      <a:pt x="11693" y="6846"/>
                      <a:pt x="11014" y="6632"/>
                    </a:cubicBezTo>
                    <a:lnTo>
                      <a:pt x="9574" y="10132"/>
                    </a:lnTo>
                    <a:lnTo>
                      <a:pt x="9788" y="6215"/>
                    </a:lnTo>
                    <a:cubicBezTo>
                      <a:pt x="9062" y="5941"/>
                      <a:pt x="8371" y="5596"/>
                      <a:pt x="7728" y="5156"/>
                    </a:cubicBezTo>
                    <a:cubicBezTo>
                      <a:pt x="6156" y="4060"/>
                      <a:pt x="4609" y="1798"/>
                      <a:pt x="52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11"/>
              <p:cNvSpPr/>
              <p:nvPr/>
            </p:nvSpPr>
            <p:spPr>
              <a:xfrm flipH="1">
                <a:off x="5515169" y="5003188"/>
                <a:ext cx="209046" cy="537595"/>
              </a:xfrm>
              <a:custGeom>
                <a:avLst/>
                <a:gdLst/>
                <a:ahLst/>
                <a:cxnLst/>
                <a:rect l="l" t="t" r="r" b="b"/>
                <a:pathLst>
                  <a:path w="9085" h="23361" extrusionOk="0">
                    <a:moveTo>
                      <a:pt x="191" y="0"/>
                    </a:moveTo>
                    <a:lnTo>
                      <a:pt x="0" y="226"/>
                    </a:lnTo>
                    <a:lnTo>
                      <a:pt x="155" y="345"/>
                    </a:lnTo>
                    <a:cubicBezTo>
                      <a:pt x="1715" y="1607"/>
                      <a:pt x="3203" y="2798"/>
                      <a:pt x="4168" y="4584"/>
                    </a:cubicBezTo>
                    <a:cubicBezTo>
                      <a:pt x="5203" y="6477"/>
                      <a:pt x="5132" y="8727"/>
                      <a:pt x="5049" y="10918"/>
                    </a:cubicBezTo>
                    <a:cubicBezTo>
                      <a:pt x="4977" y="13049"/>
                      <a:pt x="4906" y="15264"/>
                      <a:pt x="5858" y="17193"/>
                    </a:cubicBezTo>
                    <a:cubicBezTo>
                      <a:pt x="6192" y="17824"/>
                      <a:pt x="6585" y="18443"/>
                      <a:pt x="7013" y="19014"/>
                    </a:cubicBezTo>
                    <a:cubicBezTo>
                      <a:pt x="7275" y="19372"/>
                      <a:pt x="7537" y="19741"/>
                      <a:pt x="7775" y="20110"/>
                    </a:cubicBezTo>
                    <a:cubicBezTo>
                      <a:pt x="8513" y="21288"/>
                      <a:pt x="8775" y="22360"/>
                      <a:pt x="8561" y="23289"/>
                    </a:cubicBezTo>
                    <a:lnTo>
                      <a:pt x="8847" y="23360"/>
                    </a:lnTo>
                    <a:cubicBezTo>
                      <a:pt x="9085" y="22348"/>
                      <a:pt x="8811" y="21205"/>
                      <a:pt x="8025" y="19955"/>
                    </a:cubicBezTo>
                    <a:cubicBezTo>
                      <a:pt x="7787" y="19574"/>
                      <a:pt x="7513" y="19205"/>
                      <a:pt x="7263" y="18848"/>
                    </a:cubicBezTo>
                    <a:cubicBezTo>
                      <a:pt x="6835" y="18276"/>
                      <a:pt x="6454" y="17681"/>
                      <a:pt x="6120" y="17062"/>
                    </a:cubicBezTo>
                    <a:cubicBezTo>
                      <a:pt x="5203" y="15204"/>
                      <a:pt x="5287" y="13026"/>
                      <a:pt x="5346" y="10918"/>
                    </a:cubicBezTo>
                    <a:cubicBezTo>
                      <a:pt x="5430" y="8704"/>
                      <a:pt x="5501" y="6406"/>
                      <a:pt x="4429" y="4441"/>
                    </a:cubicBezTo>
                    <a:cubicBezTo>
                      <a:pt x="3429" y="2608"/>
                      <a:pt x="1929" y="1405"/>
                      <a:pt x="334" y="119"/>
                    </a:cubicBezTo>
                    <a:lnTo>
                      <a:pt x="19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4" name="Google Shape;884;p11"/>
            <p:cNvGrpSpPr/>
            <p:nvPr/>
          </p:nvGrpSpPr>
          <p:grpSpPr>
            <a:xfrm rot="-560204" flipH="1">
              <a:off x="3261165" y="4463660"/>
              <a:ext cx="494286" cy="863743"/>
              <a:chOff x="121700" y="4799092"/>
              <a:chExt cx="345057" cy="602971"/>
            </a:xfrm>
          </p:grpSpPr>
          <p:sp>
            <p:nvSpPr>
              <p:cNvPr id="885" name="Google Shape;885;p11"/>
              <p:cNvSpPr/>
              <p:nvPr/>
            </p:nvSpPr>
            <p:spPr>
              <a:xfrm>
                <a:off x="121700" y="4799092"/>
                <a:ext cx="345057" cy="601796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7880" extrusionOk="0">
                    <a:moveTo>
                      <a:pt x="3621" y="0"/>
                    </a:moveTo>
                    <a:cubicBezTo>
                      <a:pt x="3453" y="0"/>
                      <a:pt x="3282" y="26"/>
                      <a:pt x="3108" y="79"/>
                    </a:cubicBezTo>
                    <a:cubicBezTo>
                      <a:pt x="0" y="1032"/>
                      <a:pt x="5144" y="13200"/>
                      <a:pt x="6775" y="16855"/>
                    </a:cubicBezTo>
                    <a:cubicBezTo>
                      <a:pt x="7049" y="17474"/>
                      <a:pt x="7668" y="17879"/>
                      <a:pt x="8359" y="17879"/>
                    </a:cubicBezTo>
                    <a:cubicBezTo>
                      <a:pt x="9430" y="17879"/>
                      <a:pt x="10252" y="16915"/>
                      <a:pt x="10073" y="15855"/>
                    </a:cubicBezTo>
                    <a:cubicBezTo>
                      <a:pt x="9312" y="11174"/>
                      <a:pt x="7120" y="0"/>
                      <a:pt x="36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11"/>
              <p:cNvSpPr/>
              <p:nvPr/>
            </p:nvSpPr>
            <p:spPr>
              <a:xfrm>
                <a:off x="273187" y="4899524"/>
                <a:ext cx="147083" cy="502540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14931" extrusionOk="0">
                    <a:moveTo>
                      <a:pt x="286" y="0"/>
                    </a:moveTo>
                    <a:lnTo>
                      <a:pt x="0" y="84"/>
                    </a:lnTo>
                    <a:lnTo>
                      <a:pt x="4084" y="14931"/>
                    </a:lnTo>
                    <a:lnTo>
                      <a:pt x="4370" y="14847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7" name="Google Shape;887;p11"/>
            <p:cNvGrpSpPr/>
            <p:nvPr/>
          </p:nvGrpSpPr>
          <p:grpSpPr>
            <a:xfrm>
              <a:off x="2948995" y="4467983"/>
              <a:ext cx="486116" cy="849466"/>
              <a:chOff x="121700" y="4799092"/>
              <a:chExt cx="345057" cy="602971"/>
            </a:xfrm>
          </p:grpSpPr>
          <p:sp>
            <p:nvSpPr>
              <p:cNvPr id="888" name="Google Shape;888;p11"/>
              <p:cNvSpPr/>
              <p:nvPr/>
            </p:nvSpPr>
            <p:spPr>
              <a:xfrm>
                <a:off x="121700" y="4799092"/>
                <a:ext cx="345057" cy="601796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7880" extrusionOk="0">
                    <a:moveTo>
                      <a:pt x="3621" y="0"/>
                    </a:moveTo>
                    <a:cubicBezTo>
                      <a:pt x="3453" y="0"/>
                      <a:pt x="3282" y="26"/>
                      <a:pt x="3108" y="79"/>
                    </a:cubicBezTo>
                    <a:cubicBezTo>
                      <a:pt x="0" y="1032"/>
                      <a:pt x="5144" y="13200"/>
                      <a:pt x="6775" y="16855"/>
                    </a:cubicBezTo>
                    <a:cubicBezTo>
                      <a:pt x="7049" y="17474"/>
                      <a:pt x="7668" y="17879"/>
                      <a:pt x="8359" y="17879"/>
                    </a:cubicBezTo>
                    <a:cubicBezTo>
                      <a:pt x="9430" y="17879"/>
                      <a:pt x="10252" y="16915"/>
                      <a:pt x="10073" y="15855"/>
                    </a:cubicBezTo>
                    <a:cubicBezTo>
                      <a:pt x="9312" y="11174"/>
                      <a:pt x="7120" y="0"/>
                      <a:pt x="36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11"/>
              <p:cNvSpPr/>
              <p:nvPr/>
            </p:nvSpPr>
            <p:spPr>
              <a:xfrm>
                <a:off x="273187" y="4899524"/>
                <a:ext cx="147083" cy="502540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14931" extrusionOk="0">
                    <a:moveTo>
                      <a:pt x="286" y="0"/>
                    </a:moveTo>
                    <a:lnTo>
                      <a:pt x="0" y="84"/>
                    </a:lnTo>
                    <a:lnTo>
                      <a:pt x="4084" y="14931"/>
                    </a:lnTo>
                    <a:lnTo>
                      <a:pt x="4370" y="14847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90" name="Google Shape;890;p11"/>
            <p:cNvSpPr/>
            <p:nvPr/>
          </p:nvSpPr>
          <p:spPr>
            <a:xfrm flipH="1">
              <a:off x="6894225" y="4194130"/>
              <a:ext cx="776131" cy="1155292"/>
            </a:xfrm>
            <a:custGeom>
              <a:avLst/>
              <a:gdLst/>
              <a:ahLst/>
              <a:cxnLst/>
              <a:rect l="l" t="t" r="r" b="b"/>
              <a:pathLst>
                <a:path w="26408" h="39309" extrusionOk="0">
                  <a:moveTo>
                    <a:pt x="5263" y="0"/>
                  </a:moveTo>
                  <a:lnTo>
                    <a:pt x="5263" y="0"/>
                  </a:lnTo>
                  <a:cubicBezTo>
                    <a:pt x="3180" y="977"/>
                    <a:pt x="1561" y="2739"/>
                    <a:pt x="763" y="4906"/>
                  </a:cubicBezTo>
                  <a:cubicBezTo>
                    <a:pt x="1" y="7084"/>
                    <a:pt x="120" y="9490"/>
                    <a:pt x="1096" y="11585"/>
                  </a:cubicBezTo>
                  <a:cubicBezTo>
                    <a:pt x="1906" y="13311"/>
                    <a:pt x="3251" y="14716"/>
                    <a:pt x="4430" y="16217"/>
                  </a:cubicBezTo>
                  <a:cubicBezTo>
                    <a:pt x="5609" y="17705"/>
                    <a:pt x="6668" y="19407"/>
                    <a:pt x="6752" y="21324"/>
                  </a:cubicBezTo>
                  <a:cubicBezTo>
                    <a:pt x="6847" y="23253"/>
                    <a:pt x="5930" y="25051"/>
                    <a:pt x="5252" y="26849"/>
                  </a:cubicBezTo>
                  <a:cubicBezTo>
                    <a:pt x="4716" y="28325"/>
                    <a:pt x="4418" y="29861"/>
                    <a:pt x="4347" y="31421"/>
                  </a:cubicBezTo>
                  <a:cubicBezTo>
                    <a:pt x="4180" y="35374"/>
                    <a:pt x="7288" y="38695"/>
                    <a:pt x="11240" y="38886"/>
                  </a:cubicBezTo>
                  <a:lnTo>
                    <a:pt x="20039" y="39303"/>
                  </a:lnTo>
                  <a:cubicBezTo>
                    <a:pt x="20124" y="39306"/>
                    <a:pt x="20208" y="39308"/>
                    <a:pt x="20291" y="39308"/>
                  </a:cubicBezTo>
                  <a:cubicBezTo>
                    <a:pt x="23709" y="39308"/>
                    <a:pt x="26408" y="36254"/>
                    <a:pt x="25861" y="32838"/>
                  </a:cubicBezTo>
                  <a:cubicBezTo>
                    <a:pt x="25397" y="29944"/>
                    <a:pt x="23671" y="28408"/>
                    <a:pt x="22563" y="27420"/>
                  </a:cubicBezTo>
                  <a:cubicBezTo>
                    <a:pt x="20789" y="25837"/>
                    <a:pt x="18694" y="24384"/>
                    <a:pt x="17932" y="22146"/>
                  </a:cubicBezTo>
                  <a:cubicBezTo>
                    <a:pt x="16646" y="18383"/>
                    <a:pt x="19634" y="13883"/>
                    <a:pt x="17670" y="10430"/>
                  </a:cubicBezTo>
                  <a:cubicBezTo>
                    <a:pt x="16729" y="8763"/>
                    <a:pt x="14860" y="7858"/>
                    <a:pt x="13038" y="7263"/>
                  </a:cubicBezTo>
                  <a:cubicBezTo>
                    <a:pt x="12372" y="7037"/>
                    <a:pt x="11693" y="6846"/>
                    <a:pt x="11014" y="6632"/>
                  </a:cubicBezTo>
                  <a:lnTo>
                    <a:pt x="9574" y="10132"/>
                  </a:lnTo>
                  <a:lnTo>
                    <a:pt x="9788" y="6215"/>
                  </a:lnTo>
                  <a:cubicBezTo>
                    <a:pt x="9062" y="5941"/>
                    <a:pt x="8371" y="5596"/>
                    <a:pt x="7728" y="5156"/>
                  </a:cubicBezTo>
                  <a:cubicBezTo>
                    <a:pt x="6156" y="4060"/>
                    <a:pt x="4609" y="1798"/>
                    <a:pt x="5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1"/>
            <p:cNvSpPr/>
            <p:nvPr/>
          </p:nvSpPr>
          <p:spPr>
            <a:xfrm flipH="1">
              <a:off x="7210881" y="4485608"/>
              <a:ext cx="267008" cy="686580"/>
            </a:xfrm>
            <a:custGeom>
              <a:avLst/>
              <a:gdLst/>
              <a:ahLst/>
              <a:cxnLst/>
              <a:rect l="l" t="t" r="r" b="b"/>
              <a:pathLst>
                <a:path w="9085" h="23361" extrusionOk="0">
                  <a:moveTo>
                    <a:pt x="191" y="0"/>
                  </a:moveTo>
                  <a:lnTo>
                    <a:pt x="0" y="226"/>
                  </a:lnTo>
                  <a:lnTo>
                    <a:pt x="155" y="345"/>
                  </a:lnTo>
                  <a:cubicBezTo>
                    <a:pt x="1715" y="1607"/>
                    <a:pt x="3203" y="2798"/>
                    <a:pt x="4168" y="4584"/>
                  </a:cubicBezTo>
                  <a:cubicBezTo>
                    <a:pt x="5203" y="6477"/>
                    <a:pt x="5132" y="8727"/>
                    <a:pt x="5049" y="10918"/>
                  </a:cubicBezTo>
                  <a:cubicBezTo>
                    <a:pt x="4977" y="13049"/>
                    <a:pt x="4906" y="15264"/>
                    <a:pt x="5858" y="17193"/>
                  </a:cubicBezTo>
                  <a:cubicBezTo>
                    <a:pt x="6192" y="17824"/>
                    <a:pt x="6585" y="18443"/>
                    <a:pt x="7013" y="19014"/>
                  </a:cubicBezTo>
                  <a:cubicBezTo>
                    <a:pt x="7275" y="19372"/>
                    <a:pt x="7537" y="19741"/>
                    <a:pt x="7775" y="20110"/>
                  </a:cubicBezTo>
                  <a:cubicBezTo>
                    <a:pt x="8513" y="21288"/>
                    <a:pt x="8775" y="22360"/>
                    <a:pt x="8561" y="23289"/>
                  </a:cubicBezTo>
                  <a:lnTo>
                    <a:pt x="8847" y="23360"/>
                  </a:lnTo>
                  <a:cubicBezTo>
                    <a:pt x="9085" y="22348"/>
                    <a:pt x="8811" y="21205"/>
                    <a:pt x="8025" y="19955"/>
                  </a:cubicBezTo>
                  <a:cubicBezTo>
                    <a:pt x="7787" y="19574"/>
                    <a:pt x="7513" y="19205"/>
                    <a:pt x="7263" y="18848"/>
                  </a:cubicBezTo>
                  <a:cubicBezTo>
                    <a:pt x="6835" y="18276"/>
                    <a:pt x="6454" y="17681"/>
                    <a:pt x="6120" y="17062"/>
                  </a:cubicBezTo>
                  <a:cubicBezTo>
                    <a:pt x="5203" y="15204"/>
                    <a:pt x="5287" y="13026"/>
                    <a:pt x="5346" y="10918"/>
                  </a:cubicBezTo>
                  <a:cubicBezTo>
                    <a:pt x="5430" y="8704"/>
                    <a:pt x="5501" y="6406"/>
                    <a:pt x="4429" y="4441"/>
                  </a:cubicBezTo>
                  <a:cubicBezTo>
                    <a:pt x="3429" y="2608"/>
                    <a:pt x="1929" y="1405"/>
                    <a:pt x="334" y="119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1"/>
            <p:cNvSpPr/>
            <p:nvPr/>
          </p:nvSpPr>
          <p:spPr>
            <a:xfrm flipH="1">
              <a:off x="7700066" y="4128235"/>
              <a:ext cx="658551" cy="1103344"/>
            </a:xfrm>
            <a:custGeom>
              <a:avLst/>
              <a:gdLst/>
              <a:ahLst/>
              <a:cxnLst/>
              <a:rect l="l" t="t" r="r" b="b"/>
              <a:pathLst>
                <a:path w="14104" h="23630" extrusionOk="0">
                  <a:moveTo>
                    <a:pt x="6481" y="1"/>
                  </a:moveTo>
                  <a:cubicBezTo>
                    <a:pt x="6263" y="1"/>
                    <a:pt x="6040" y="31"/>
                    <a:pt x="5810" y="95"/>
                  </a:cubicBezTo>
                  <a:cubicBezTo>
                    <a:pt x="0" y="1703"/>
                    <a:pt x="8299" y="18490"/>
                    <a:pt x="10442" y="22610"/>
                  </a:cubicBezTo>
                  <a:cubicBezTo>
                    <a:pt x="10728" y="23181"/>
                    <a:pt x="11299" y="23562"/>
                    <a:pt x="11942" y="23622"/>
                  </a:cubicBezTo>
                  <a:lnTo>
                    <a:pt x="11930" y="23622"/>
                  </a:lnTo>
                  <a:cubicBezTo>
                    <a:pt x="11990" y="23627"/>
                    <a:pt x="12049" y="23630"/>
                    <a:pt x="12107" y="23630"/>
                  </a:cubicBezTo>
                  <a:cubicBezTo>
                    <a:pt x="13217" y="23630"/>
                    <a:pt x="14103" y="22682"/>
                    <a:pt x="13990" y="21562"/>
                  </a:cubicBezTo>
                  <a:cubicBezTo>
                    <a:pt x="13397" y="15600"/>
                    <a:pt x="11385" y="1"/>
                    <a:pt x="64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1"/>
            <p:cNvSpPr/>
            <p:nvPr/>
          </p:nvSpPr>
          <p:spPr>
            <a:xfrm flipH="1">
              <a:off x="7769871" y="4298337"/>
              <a:ext cx="268015" cy="855640"/>
            </a:xfrm>
            <a:custGeom>
              <a:avLst/>
              <a:gdLst/>
              <a:ahLst/>
              <a:cxnLst/>
              <a:rect l="l" t="t" r="r" b="b"/>
              <a:pathLst>
                <a:path w="5740" h="18325" extrusionOk="0">
                  <a:moveTo>
                    <a:pt x="287" y="0"/>
                  </a:moveTo>
                  <a:lnTo>
                    <a:pt x="1" y="84"/>
                  </a:lnTo>
                  <a:lnTo>
                    <a:pt x="5454" y="18324"/>
                  </a:lnTo>
                  <a:lnTo>
                    <a:pt x="5740" y="1824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1"/>
            <p:cNvSpPr/>
            <p:nvPr/>
          </p:nvSpPr>
          <p:spPr>
            <a:xfrm flipH="1">
              <a:off x="7582493" y="4388407"/>
              <a:ext cx="369198" cy="855080"/>
            </a:xfrm>
            <a:custGeom>
              <a:avLst/>
              <a:gdLst/>
              <a:ahLst/>
              <a:cxnLst/>
              <a:rect l="l" t="t" r="r" b="b"/>
              <a:pathLst>
                <a:path w="7907" h="18313" extrusionOk="0">
                  <a:moveTo>
                    <a:pt x="6906" y="0"/>
                  </a:moveTo>
                  <a:cubicBezTo>
                    <a:pt x="2798" y="3179"/>
                    <a:pt x="381" y="10037"/>
                    <a:pt x="72" y="15716"/>
                  </a:cubicBezTo>
                  <a:cubicBezTo>
                    <a:pt x="1" y="17126"/>
                    <a:pt x="1120" y="18312"/>
                    <a:pt x="2539" y="18312"/>
                  </a:cubicBezTo>
                  <a:cubicBezTo>
                    <a:pt x="2546" y="18312"/>
                    <a:pt x="2553" y="18312"/>
                    <a:pt x="2560" y="18312"/>
                  </a:cubicBezTo>
                  <a:cubicBezTo>
                    <a:pt x="3572" y="18312"/>
                    <a:pt x="4489" y="17693"/>
                    <a:pt x="4870" y="16752"/>
                  </a:cubicBezTo>
                  <a:cubicBezTo>
                    <a:pt x="5906" y="14169"/>
                    <a:pt x="7228" y="9870"/>
                    <a:pt x="7513" y="8346"/>
                  </a:cubicBezTo>
                  <a:lnTo>
                    <a:pt x="7513" y="8346"/>
                  </a:lnTo>
                  <a:lnTo>
                    <a:pt x="5489" y="8954"/>
                  </a:lnTo>
                  <a:lnTo>
                    <a:pt x="5489" y="8954"/>
                  </a:lnTo>
                  <a:lnTo>
                    <a:pt x="7763" y="6334"/>
                  </a:lnTo>
                  <a:cubicBezTo>
                    <a:pt x="7906" y="4179"/>
                    <a:pt x="7609" y="2036"/>
                    <a:pt x="6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11"/>
            <p:cNvSpPr/>
            <p:nvPr/>
          </p:nvSpPr>
          <p:spPr>
            <a:xfrm flipH="1">
              <a:off x="7690913" y="4574057"/>
              <a:ext cx="171268" cy="615501"/>
            </a:xfrm>
            <a:custGeom>
              <a:avLst/>
              <a:gdLst/>
              <a:ahLst/>
              <a:cxnLst/>
              <a:rect l="l" t="t" r="r" b="b"/>
              <a:pathLst>
                <a:path w="3668" h="13182" extrusionOk="0">
                  <a:moveTo>
                    <a:pt x="3406" y="1"/>
                  </a:moveTo>
                  <a:cubicBezTo>
                    <a:pt x="1846" y="3454"/>
                    <a:pt x="393" y="9597"/>
                    <a:pt x="0" y="13157"/>
                  </a:cubicBezTo>
                  <a:lnTo>
                    <a:pt x="298" y="13181"/>
                  </a:lnTo>
                  <a:cubicBezTo>
                    <a:pt x="679" y="9645"/>
                    <a:pt x="2132" y="3549"/>
                    <a:pt x="3667" y="120"/>
                  </a:cubicBezTo>
                  <a:lnTo>
                    <a:pt x="34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6" name="Google Shape;896;p11"/>
            <p:cNvGrpSpPr/>
            <p:nvPr/>
          </p:nvGrpSpPr>
          <p:grpSpPr>
            <a:xfrm>
              <a:off x="8477508" y="3916213"/>
              <a:ext cx="486115" cy="1375184"/>
              <a:chOff x="8409008" y="3897500"/>
              <a:chExt cx="486115" cy="1375184"/>
            </a:xfrm>
          </p:grpSpPr>
          <p:sp>
            <p:nvSpPr>
              <p:cNvPr id="897" name="Google Shape;897;p11"/>
              <p:cNvSpPr/>
              <p:nvPr/>
            </p:nvSpPr>
            <p:spPr>
              <a:xfrm flipH="1">
                <a:off x="8409008" y="3897500"/>
                <a:ext cx="486115" cy="1089830"/>
              </a:xfrm>
              <a:custGeom>
                <a:avLst/>
                <a:gdLst/>
                <a:ahLst/>
                <a:cxnLst/>
                <a:rect l="l" t="t" r="r" b="b"/>
                <a:pathLst>
                  <a:path w="14443" h="32380" extrusionOk="0">
                    <a:moveTo>
                      <a:pt x="3171" y="0"/>
                    </a:moveTo>
                    <a:cubicBezTo>
                      <a:pt x="2521" y="0"/>
                      <a:pt x="1896" y="183"/>
                      <a:pt x="1370" y="614"/>
                    </a:cubicBezTo>
                    <a:cubicBezTo>
                      <a:pt x="215" y="1555"/>
                      <a:pt x="0" y="3233"/>
                      <a:pt x="143" y="4722"/>
                    </a:cubicBezTo>
                    <a:cubicBezTo>
                      <a:pt x="500" y="8246"/>
                      <a:pt x="2405" y="11544"/>
                      <a:pt x="2405" y="15092"/>
                    </a:cubicBezTo>
                    <a:cubicBezTo>
                      <a:pt x="2405" y="16830"/>
                      <a:pt x="1941" y="18521"/>
                      <a:pt x="1715" y="20247"/>
                    </a:cubicBezTo>
                    <a:cubicBezTo>
                      <a:pt x="1725" y="20247"/>
                      <a:pt x="1735" y="20247"/>
                      <a:pt x="1745" y="20247"/>
                    </a:cubicBezTo>
                    <a:cubicBezTo>
                      <a:pt x="2305" y="20247"/>
                      <a:pt x="2815" y="20566"/>
                      <a:pt x="3060" y="21069"/>
                    </a:cubicBezTo>
                    <a:cubicBezTo>
                      <a:pt x="3534" y="22040"/>
                      <a:pt x="2829" y="23176"/>
                      <a:pt x="1744" y="23176"/>
                    </a:cubicBezTo>
                    <a:cubicBezTo>
                      <a:pt x="1738" y="23176"/>
                      <a:pt x="1732" y="23176"/>
                      <a:pt x="1727" y="23176"/>
                    </a:cubicBezTo>
                    <a:lnTo>
                      <a:pt x="1727" y="23176"/>
                    </a:lnTo>
                    <a:cubicBezTo>
                      <a:pt x="1739" y="23236"/>
                      <a:pt x="1751" y="23295"/>
                      <a:pt x="1762" y="23355"/>
                    </a:cubicBezTo>
                    <a:cubicBezTo>
                      <a:pt x="1905" y="23986"/>
                      <a:pt x="2346" y="25093"/>
                      <a:pt x="2858" y="26105"/>
                    </a:cubicBezTo>
                    <a:cubicBezTo>
                      <a:pt x="4382" y="28748"/>
                      <a:pt x="7073" y="31023"/>
                      <a:pt x="9644" y="32344"/>
                    </a:cubicBezTo>
                    <a:lnTo>
                      <a:pt x="9680" y="32380"/>
                    </a:lnTo>
                    <a:cubicBezTo>
                      <a:pt x="12895" y="30094"/>
                      <a:pt x="14443" y="25712"/>
                      <a:pt x="13383" y="21914"/>
                    </a:cubicBezTo>
                    <a:cubicBezTo>
                      <a:pt x="12657" y="19331"/>
                      <a:pt x="10895" y="17140"/>
                      <a:pt x="10049" y="14604"/>
                    </a:cubicBezTo>
                    <a:cubicBezTo>
                      <a:pt x="9323" y="12377"/>
                      <a:pt x="9311" y="9984"/>
                      <a:pt x="9025" y="7663"/>
                    </a:cubicBezTo>
                    <a:cubicBezTo>
                      <a:pt x="9013" y="7543"/>
                      <a:pt x="9001" y="7413"/>
                      <a:pt x="8978" y="7293"/>
                    </a:cubicBezTo>
                    <a:cubicBezTo>
                      <a:pt x="8809" y="7355"/>
                      <a:pt x="8632" y="7385"/>
                      <a:pt x="8456" y="7385"/>
                    </a:cubicBezTo>
                    <a:cubicBezTo>
                      <a:pt x="8220" y="7385"/>
                      <a:pt x="7986" y="7331"/>
                      <a:pt x="7775" y="7222"/>
                    </a:cubicBezTo>
                    <a:cubicBezTo>
                      <a:pt x="6525" y="6555"/>
                      <a:pt x="6930" y="4710"/>
                      <a:pt x="8263" y="4472"/>
                    </a:cubicBezTo>
                    <a:lnTo>
                      <a:pt x="8323" y="4472"/>
                    </a:lnTo>
                    <a:cubicBezTo>
                      <a:pt x="7930" y="3281"/>
                      <a:pt x="7311" y="2031"/>
                      <a:pt x="6418" y="1305"/>
                    </a:cubicBezTo>
                    <a:cubicBezTo>
                      <a:pt x="5504" y="549"/>
                      <a:pt x="4298" y="0"/>
                      <a:pt x="317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11"/>
              <p:cNvSpPr/>
              <p:nvPr/>
            </p:nvSpPr>
            <p:spPr>
              <a:xfrm flipH="1">
                <a:off x="8510390" y="4138561"/>
                <a:ext cx="219245" cy="1134123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33696" extrusionOk="0">
                    <a:moveTo>
                      <a:pt x="298" y="0"/>
                    </a:moveTo>
                    <a:lnTo>
                      <a:pt x="1" y="60"/>
                    </a:lnTo>
                    <a:lnTo>
                      <a:pt x="6216" y="33695"/>
                    </a:lnTo>
                    <a:lnTo>
                      <a:pt x="6513" y="3363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9" name="Google Shape;899;p11"/>
            <p:cNvGrpSpPr/>
            <p:nvPr/>
          </p:nvGrpSpPr>
          <p:grpSpPr>
            <a:xfrm>
              <a:off x="8003803" y="4161435"/>
              <a:ext cx="763915" cy="1129452"/>
              <a:chOff x="7968617" y="4147669"/>
              <a:chExt cx="815103" cy="1205134"/>
            </a:xfrm>
          </p:grpSpPr>
          <p:sp>
            <p:nvSpPr>
              <p:cNvPr id="900" name="Google Shape;900;p11"/>
              <p:cNvSpPr/>
              <p:nvPr/>
            </p:nvSpPr>
            <p:spPr>
              <a:xfrm flipH="1">
                <a:off x="8309633" y="4385790"/>
                <a:ext cx="122648" cy="967014"/>
              </a:xfrm>
              <a:custGeom>
                <a:avLst/>
                <a:gdLst/>
                <a:ahLst/>
                <a:cxnLst/>
                <a:rect l="l" t="t" r="r" b="b"/>
                <a:pathLst>
                  <a:path w="3644" h="28731" extrusionOk="0">
                    <a:moveTo>
                      <a:pt x="298" y="1"/>
                    </a:moveTo>
                    <a:lnTo>
                      <a:pt x="0" y="36"/>
                    </a:lnTo>
                    <a:lnTo>
                      <a:pt x="3346" y="28730"/>
                    </a:lnTo>
                    <a:lnTo>
                      <a:pt x="3643" y="28695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11"/>
              <p:cNvSpPr/>
              <p:nvPr/>
            </p:nvSpPr>
            <p:spPr>
              <a:xfrm flipH="1">
                <a:off x="8360112" y="4611806"/>
                <a:ext cx="288579" cy="328228"/>
              </a:xfrm>
              <a:custGeom>
                <a:avLst/>
                <a:gdLst/>
                <a:ahLst/>
                <a:cxnLst/>
                <a:rect l="l" t="t" r="r" b="b"/>
                <a:pathLst>
                  <a:path w="8574" h="9752" extrusionOk="0">
                    <a:moveTo>
                      <a:pt x="227" y="1"/>
                    </a:moveTo>
                    <a:lnTo>
                      <a:pt x="1" y="191"/>
                    </a:lnTo>
                    <a:lnTo>
                      <a:pt x="8347" y="9752"/>
                    </a:lnTo>
                    <a:lnTo>
                      <a:pt x="8573" y="9561"/>
                    </a:lnTo>
                    <a:lnTo>
                      <a:pt x="22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11"/>
              <p:cNvSpPr/>
              <p:nvPr/>
            </p:nvSpPr>
            <p:spPr>
              <a:xfrm flipH="1">
                <a:off x="8186214" y="4694353"/>
                <a:ext cx="162330" cy="402375"/>
              </a:xfrm>
              <a:custGeom>
                <a:avLst/>
                <a:gdLst/>
                <a:ahLst/>
                <a:cxnLst/>
                <a:rect l="l" t="t" r="r" b="b"/>
                <a:pathLst>
                  <a:path w="4823" h="11955" extrusionOk="0">
                    <a:moveTo>
                      <a:pt x="4549" y="0"/>
                    </a:moveTo>
                    <a:lnTo>
                      <a:pt x="0" y="11859"/>
                    </a:lnTo>
                    <a:lnTo>
                      <a:pt x="286" y="11954"/>
                    </a:lnTo>
                    <a:lnTo>
                      <a:pt x="4822" y="108"/>
                    </a:lnTo>
                    <a:lnTo>
                      <a:pt x="45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11"/>
              <p:cNvSpPr/>
              <p:nvPr/>
            </p:nvSpPr>
            <p:spPr>
              <a:xfrm flipH="1">
                <a:off x="8516917" y="4525633"/>
                <a:ext cx="266803" cy="249537"/>
              </a:xfrm>
              <a:custGeom>
                <a:avLst/>
                <a:gdLst/>
                <a:ahLst/>
                <a:cxnLst/>
                <a:rect l="l" t="t" r="r" b="b"/>
                <a:pathLst>
                  <a:path w="7927" h="7414" extrusionOk="0">
                    <a:moveTo>
                      <a:pt x="5458" y="1"/>
                    </a:moveTo>
                    <a:cubicBezTo>
                      <a:pt x="5419" y="1"/>
                      <a:pt x="5382" y="9"/>
                      <a:pt x="5346" y="25"/>
                    </a:cubicBezTo>
                    <a:cubicBezTo>
                      <a:pt x="4501" y="394"/>
                      <a:pt x="5191" y="2942"/>
                      <a:pt x="5191" y="2942"/>
                    </a:cubicBezTo>
                    <a:cubicBezTo>
                      <a:pt x="5191" y="2942"/>
                      <a:pt x="3942" y="573"/>
                      <a:pt x="3110" y="573"/>
                    </a:cubicBezTo>
                    <a:cubicBezTo>
                      <a:pt x="3002" y="573"/>
                      <a:pt x="2900" y="613"/>
                      <a:pt x="2810" y="703"/>
                    </a:cubicBezTo>
                    <a:cubicBezTo>
                      <a:pt x="2012" y="1501"/>
                      <a:pt x="3441" y="3192"/>
                      <a:pt x="3441" y="3192"/>
                    </a:cubicBezTo>
                    <a:cubicBezTo>
                      <a:pt x="3441" y="3192"/>
                      <a:pt x="2425" y="2544"/>
                      <a:pt x="1583" y="2544"/>
                    </a:cubicBezTo>
                    <a:cubicBezTo>
                      <a:pt x="1223" y="2544"/>
                      <a:pt x="894" y="2662"/>
                      <a:pt x="691" y="3001"/>
                    </a:cubicBezTo>
                    <a:cubicBezTo>
                      <a:pt x="0" y="4120"/>
                      <a:pt x="3155" y="5061"/>
                      <a:pt x="3155" y="5061"/>
                    </a:cubicBezTo>
                    <a:cubicBezTo>
                      <a:pt x="3155" y="5061"/>
                      <a:pt x="715" y="5752"/>
                      <a:pt x="893" y="6918"/>
                    </a:cubicBezTo>
                    <a:cubicBezTo>
                      <a:pt x="938" y="7204"/>
                      <a:pt x="1969" y="7413"/>
                      <a:pt x="3196" y="7413"/>
                    </a:cubicBezTo>
                    <a:cubicBezTo>
                      <a:pt x="4885" y="7413"/>
                      <a:pt x="6945" y="7016"/>
                      <a:pt x="7311" y="5871"/>
                    </a:cubicBezTo>
                    <a:cubicBezTo>
                      <a:pt x="7926" y="3989"/>
                      <a:pt x="6336" y="1"/>
                      <a:pt x="5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11"/>
              <p:cNvSpPr/>
              <p:nvPr/>
            </p:nvSpPr>
            <p:spPr>
              <a:xfrm flipH="1">
                <a:off x="7968617" y="4532835"/>
                <a:ext cx="398774" cy="215644"/>
              </a:xfrm>
              <a:custGeom>
                <a:avLst/>
                <a:gdLst/>
                <a:ahLst/>
                <a:cxnLst/>
                <a:rect l="l" t="t" r="r" b="b"/>
                <a:pathLst>
                  <a:path w="11848" h="6407" extrusionOk="0">
                    <a:moveTo>
                      <a:pt x="5603" y="0"/>
                    </a:moveTo>
                    <a:cubicBezTo>
                      <a:pt x="4366" y="0"/>
                      <a:pt x="4061" y="5228"/>
                      <a:pt x="4061" y="5228"/>
                    </a:cubicBezTo>
                    <a:cubicBezTo>
                      <a:pt x="4061" y="5228"/>
                      <a:pt x="1612" y="1219"/>
                      <a:pt x="776" y="1219"/>
                    </a:cubicBezTo>
                    <a:cubicBezTo>
                      <a:pt x="720" y="1219"/>
                      <a:pt x="672" y="1237"/>
                      <a:pt x="632" y="1275"/>
                    </a:cubicBezTo>
                    <a:cubicBezTo>
                      <a:pt x="1" y="1870"/>
                      <a:pt x="3918" y="6097"/>
                      <a:pt x="3918" y="6097"/>
                    </a:cubicBezTo>
                    <a:lnTo>
                      <a:pt x="5394" y="6407"/>
                    </a:lnTo>
                    <a:cubicBezTo>
                      <a:pt x="5394" y="6407"/>
                      <a:pt x="11848" y="5621"/>
                      <a:pt x="11478" y="4835"/>
                    </a:cubicBezTo>
                    <a:cubicBezTo>
                      <a:pt x="11398" y="4661"/>
                      <a:pt x="11064" y="4593"/>
                      <a:pt x="10591" y="4593"/>
                    </a:cubicBezTo>
                    <a:cubicBezTo>
                      <a:pt x="8896" y="4593"/>
                      <a:pt x="5418" y="5466"/>
                      <a:pt x="5418" y="5466"/>
                    </a:cubicBezTo>
                    <a:cubicBezTo>
                      <a:pt x="5418" y="5466"/>
                      <a:pt x="10431" y="2216"/>
                      <a:pt x="9478" y="1620"/>
                    </a:cubicBezTo>
                    <a:cubicBezTo>
                      <a:pt x="9414" y="1580"/>
                      <a:pt x="9337" y="1561"/>
                      <a:pt x="9249" y="1561"/>
                    </a:cubicBezTo>
                    <a:cubicBezTo>
                      <a:pt x="8039" y="1561"/>
                      <a:pt x="4799" y="5133"/>
                      <a:pt x="4799" y="5133"/>
                    </a:cubicBezTo>
                    <a:cubicBezTo>
                      <a:pt x="4799" y="5133"/>
                      <a:pt x="6906" y="85"/>
                      <a:pt x="5632" y="1"/>
                    </a:cubicBezTo>
                    <a:cubicBezTo>
                      <a:pt x="5623" y="1"/>
                      <a:pt x="5613" y="0"/>
                      <a:pt x="56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11"/>
              <p:cNvSpPr/>
              <p:nvPr/>
            </p:nvSpPr>
            <p:spPr>
              <a:xfrm flipH="1">
                <a:off x="8036270" y="4593417"/>
                <a:ext cx="308269" cy="181549"/>
              </a:xfrm>
              <a:custGeom>
                <a:avLst/>
                <a:gdLst/>
                <a:ahLst/>
                <a:cxnLst/>
                <a:rect l="l" t="t" r="r" b="b"/>
                <a:pathLst>
                  <a:path w="9159" h="5394" extrusionOk="0">
                    <a:moveTo>
                      <a:pt x="1702" y="0"/>
                    </a:moveTo>
                    <a:cubicBezTo>
                      <a:pt x="1658" y="0"/>
                      <a:pt x="1615" y="8"/>
                      <a:pt x="1572" y="23"/>
                    </a:cubicBezTo>
                    <a:cubicBezTo>
                      <a:pt x="632" y="356"/>
                      <a:pt x="3060" y="3595"/>
                      <a:pt x="3060" y="3595"/>
                    </a:cubicBezTo>
                    <a:cubicBezTo>
                      <a:pt x="3060" y="3595"/>
                      <a:pt x="1443" y="1731"/>
                      <a:pt x="729" y="1731"/>
                    </a:cubicBezTo>
                    <a:cubicBezTo>
                      <a:pt x="642" y="1731"/>
                      <a:pt x="568" y="1759"/>
                      <a:pt x="512" y="1821"/>
                    </a:cubicBezTo>
                    <a:cubicBezTo>
                      <a:pt x="0" y="2392"/>
                      <a:pt x="3799" y="5273"/>
                      <a:pt x="3799" y="5273"/>
                    </a:cubicBezTo>
                    <a:cubicBezTo>
                      <a:pt x="3799" y="5273"/>
                      <a:pt x="5176" y="5393"/>
                      <a:pt x="6521" y="5393"/>
                    </a:cubicBezTo>
                    <a:cubicBezTo>
                      <a:pt x="7756" y="5393"/>
                      <a:pt x="8964" y="5292"/>
                      <a:pt x="9049" y="4904"/>
                    </a:cubicBezTo>
                    <a:cubicBezTo>
                      <a:pt x="9159" y="4414"/>
                      <a:pt x="7483" y="4320"/>
                      <a:pt x="6175" y="4320"/>
                    </a:cubicBezTo>
                    <a:cubicBezTo>
                      <a:pt x="5355" y="4320"/>
                      <a:pt x="4680" y="4357"/>
                      <a:pt x="4680" y="4357"/>
                    </a:cubicBezTo>
                    <a:cubicBezTo>
                      <a:pt x="4680" y="4357"/>
                      <a:pt x="9014" y="2761"/>
                      <a:pt x="8513" y="2035"/>
                    </a:cubicBezTo>
                    <a:cubicBezTo>
                      <a:pt x="8432" y="1917"/>
                      <a:pt x="8271" y="1867"/>
                      <a:pt x="8059" y="1867"/>
                    </a:cubicBezTo>
                    <a:cubicBezTo>
                      <a:pt x="6967" y="1867"/>
                      <a:pt x="4513" y="3178"/>
                      <a:pt x="4513" y="3178"/>
                    </a:cubicBezTo>
                    <a:cubicBezTo>
                      <a:pt x="4513" y="3178"/>
                      <a:pt x="5918" y="547"/>
                      <a:pt x="5013" y="201"/>
                    </a:cubicBezTo>
                    <a:cubicBezTo>
                      <a:pt x="4969" y="185"/>
                      <a:pt x="4926" y="178"/>
                      <a:pt x="4885" y="178"/>
                    </a:cubicBezTo>
                    <a:cubicBezTo>
                      <a:pt x="4065" y="178"/>
                      <a:pt x="3656" y="3142"/>
                      <a:pt x="3656" y="3142"/>
                    </a:cubicBezTo>
                    <a:cubicBezTo>
                      <a:pt x="3656" y="3142"/>
                      <a:pt x="2605" y="0"/>
                      <a:pt x="17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11"/>
              <p:cNvSpPr/>
              <p:nvPr/>
            </p:nvSpPr>
            <p:spPr>
              <a:xfrm flipH="1">
                <a:off x="8173797" y="4746857"/>
                <a:ext cx="90606" cy="56646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1683" extrusionOk="0">
                    <a:moveTo>
                      <a:pt x="513" y="0"/>
                    </a:moveTo>
                    <a:cubicBezTo>
                      <a:pt x="513" y="0"/>
                      <a:pt x="1" y="1000"/>
                      <a:pt x="703" y="1548"/>
                    </a:cubicBezTo>
                    <a:cubicBezTo>
                      <a:pt x="826" y="1643"/>
                      <a:pt x="966" y="1683"/>
                      <a:pt x="1114" y="1683"/>
                    </a:cubicBezTo>
                    <a:cubicBezTo>
                      <a:pt x="1815" y="1683"/>
                      <a:pt x="2692" y="798"/>
                      <a:pt x="2692" y="798"/>
                    </a:cubicBezTo>
                    <a:lnTo>
                      <a:pt x="51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11"/>
              <p:cNvSpPr/>
              <p:nvPr/>
            </p:nvSpPr>
            <p:spPr>
              <a:xfrm flipH="1">
                <a:off x="8265164" y="4147669"/>
                <a:ext cx="386725" cy="236175"/>
              </a:xfrm>
              <a:custGeom>
                <a:avLst/>
                <a:gdLst/>
                <a:ahLst/>
                <a:cxnLst/>
                <a:rect l="l" t="t" r="r" b="b"/>
                <a:pathLst>
                  <a:path w="11490" h="7017" extrusionOk="0">
                    <a:moveTo>
                      <a:pt x="7148" y="1"/>
                    </a:moveTo>
                    <a:cubicBezTo>
                      <a:pt x="7135" y="1"/>
                      <a:pt x="7122" y="2"/>
                      <a:pt x="7108" y="3"/>
                    </a:cubicBezTo>
                    <a:cubicBezTo>
                      <a:pt x="6001" y="158"/>
                      <a:pt x="5763" y="5706"/>
                      <a:pt x="5763" y="5706"/>
                    </a:cubicBezTo>
                    <a:cubicBezTo>
                      <a:pt x="5763" y="5706"/>
                      <a:pt x="4361" y="1158"/>
                      <a:pt x="3332" y="1158"/>
                    </a:cubicBezTo>
                    <a:cubicBezTo>
                      <a:pt x="3259" y="1158"/>
                      <a:pt x="3188" y="1181"/>
                      <a:pt x="3120" y="1230"/>
                    </a:cubicBezTo>
                    <a:cubicBezTo>
                      <a:pt x="2096" y="1980"/>
                      <a:pt x="5263" y="6254"/>
                      <a:pt x="5263" y="6254"/>
                    </a:cubicBezTo>
                    <a:cubicBezTo>
                      <a:pt x="5263" y="6254"/>
                      <a:pt x="2060" y="5169"/>
                      <a:pt x="697" y="5169"/>
                    </a:cubicBezTo>
                    <a:cubicBezTo>
                      <a:pt x="346" y="5169"/>
                      <a:pt x="118" y="5241"/>
                      <a:pt x="96" y="5421"/>
                    </a:cubicBezTo>
                    <a:cubicBezTo>
                      <a:pt x="0" y="6290"/>
                      <a:pt x="5715" y="7016"/>
                      <a:pt x="5715" y="7016"/>
                    </a:cubicBezTo>
                    <a:lnTo>
                      <a:pt x="7049" y="6302"/>
                    </a:lnTo>
                    <a:cubicBezTo>
                      <a:pt x="7049" y="6302"/>
                      <a:pt x="11490" y="1551"/>
                      <a:pt x="10704" y="1194"/>
                    </a:cubicBezTo>
                    <a:cubicBezTo>
                      <a:pt x="10674" y="1180"/>
                      <a:pt x="10641" y="1173"/>
                      <a:pt x="10604" y="1173"/>
                    </a:cubicBezTo>
                    <a:cubicBezTo>
                      <a:pt x="9652" y="1173"/>
                      <a:pt x="6454" y="5564"/>
                      <a:pt x="6454" y="5564"/>
                    </a:cubicBezTo>
                    <a:cubicBezTo>
                      <a:pt x="6454" y="5564"/>
                      <a:pt x="8172" y="1"/>
                      <a:pt x="71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11"/>
              <p:cNvSpPr/>
              <p:nvPr/>
            </p:nvSpPr>
            <p:spPr>
              <a:xfrm flipH="1">
                <a:off x="8283576" y="4210708"/>
                <a:ext cx="329036" cy="186967"/>
              </a:xfrm>
              <a:custGeom>
                <a:avLst/>
                <a:gdLst/>
                <a:ahLst/>
                <a:cxnLst/>
                <a:rect l="l" t="t" r="r" b="b"/>
                <a:pathLst>
                  <a:path w="9776" h="5555" extrusionOk="0">
                    <a:moveTo>
                      <a:pt x="7062" y="0"/>
                    </a:moveTo>
                    <a:cubicBezTo>
                      <a:pt x="6196" y="0"/>
                      <a:pt x="4810" y="3464"/>
                      <a:pt x="4810" y="3464"/>
                    </a:cubicBezTo>
                    <a:cubicBezTo>
                      <a:pt x="4810" y="3464"/>
                      <a:pt x="4263" y="834"/>
                      <a:pt x="3412" y="834"/>
                    </a:cubicBezTo>
                    <a:cubicBezTo>
                      <a:pt x="3367" y="834"/>
                      <a:pt x="3321" y="841"/>
                      <a:pt x="3274" y="857"/>
                    </a:cubicBezTo>
                    <a:cubicBezTo>
                      <a:pt x="2358" y="1166"/>
                      <a:pt x="4120" y="3976"/>
                      <a:pt x="4120" y="3976"/>
                    </a:cubicBezTo>
                    <a:cubicBezTo>
                      <a:pt x="4120" y="3976"/>
                      <a:pt x="2052" y="2696"/>
                      <a:pt x="1017" y="2696"/>
                    </a:cubicBezTo>
                    <a:cubicBezTo>
                      <a:pt x="786" y="2696"/>
                      <a:pt x="606" y="2760"/>
                      <a:pt x="512" y="2917"/>
                    </a:cubicBezTo>
                    <a:cubicBezTo>
                      <a:pt x="0" y="3774"/>
                      <a:pt x="3941" y="4703"/>
                      <a:pt x="3941" y="4703"/>
                    </a:cubicBezTo>
                    <a:cubicBezTo>
                      <a:pt x="3941" y="4703"/>
                      <a:pt x="2972" y="4549"/>
                      <a:pt x="2118" y="4549"/>
                    </a:cubicBezTo>
                    <a:cubicBezTo>
                      <a:pt x="1452" y="4549"/>
                      <a:pt x="856" y="4642"/>
                      <a:pt x="846" y="4976"/>
                    </a:cubicBezTo>
                    <a:cubicBezTo>
                      <a:pt x="831" y="5465"/>
                      <a:pt x="2731" y="5555"/>
                      <a:pt x="4136" y="5555"/>
                    </a:cubicBezTo>
                    <a:cubicBezTo>
                      <a:pt x="4957" y="5555"/>
                      <a:pt x="5608" y="5524"/>
                      <a:pt x="5608" y="5524"/>
                    </a:cubicBezTo>
                    <a:cubicBezTo>
                      <a:pt x="5608" y="5524"/>
                      <a:pt x="9775" y="2607"/>
                      <a:pt x="9394" y="1881"/>
                    </a:cubicBezTo>
                    <a:cubicBezTo>
                      <a:pt x="9355" y="1803"/>
                      <a:pt x="9283" y="1768"/>
                      <a:pt x="9185" y="1768"/>
                    </a:cubicBezTo>
                    <a:cubicBezTo>
                      <a:pt x="8355" y="1768"/>
                      <a:pt x="5679" y="4262"/>
                      <a:pt x="5679" y="4262"/>
                    </a:cubicBezTo>
                    <a:cubicBezTo>
                      <a:pt x="5679" y="4262"/>
                      <a:pt x="7989" y="250"/>
                      <a:pt x="7144" y="12"/>
                    </a:cubicBezTo>
                    <a:cubicBezTo>
                      <a:pt x="7117" y="4"/>
                      <a:pt x="7090" y="0"/>
                      <a:pt x="70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11"/>
              <p:cNvSpPr/>
              <p:nvPr/>
            </p:nvSpPr>
            <p:spPr>
              <a:xfrm flipH="1">
                <a:off x="8389400" y="4371351"/>
                <a:ext cx="73744" cy="62199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1848" extrusionOk="0">
                    <a:moveTo>
                      <a:pt x="2191" y="1"/>
                    </a:moveTo>
                    <a:lnTo>
                      <a:pt x="0" y="787"/>
                    </a:lnTo>
                    <a:cubicBezTo>
                      <a:pt x="0" y="787"/>
                      <a:pt x="254" y="1847"/>
                      <a:pt x="1113" y="1847"/>
                    </a:cubicBezTo>
                    <a:cubicBezTo>
                      <a:pt x="1127" y="1847"/>
                      <a:pt x="1141" y="1847"/>
                      <a:pt x="1155" y="1846"/>
                    </a:cubicBezTo>
                    <a:cubicBezTo>
                      <a:pt x="2048" y="1823"/>
                      <a:pt x="2191" y="1"/>
                      <a:pt x="21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0" name="Google Shape;910;p11"/>
            <p:cNvGrpSpPr/>
            <p:nvPr/>
          </p:nvGrpSpPr>
          <p:grpSpPr>
            <a:xfrm flipH="1">
              <a:off x="8807749" y="4599367"/>
              <a:ext cx="345057" cy="602971"/>
              <a:chOff x="121700" y="4799092"/>
              <a:chExt cx="345057" cy="602971"/>
            </a:xfrm>
          </p:grpSpPr>
          <p:sp>
            <p:nvSpPr>
              <p:cNvPr id="911" name="Google Shape;911;p11"/>
              <p:cNvSpPr/>
              <p:nvPr/>
            </p:nvSpPr>
            <p:spPr>
              <a:xfrm>
                <a:off x="121700" y="4799092"/>
                <a:ext cx="345057" cy="601796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7880" extrusionOk="0">
                    <a:moveTo>
                      <a:pt x="3621" y="0"/>
                    </a:moveTo>
                    <a:cubicBezTo>
                      <a:pt x="3453" y="0"/>
                      <a:pt x="3282" y="26"/>
                      <a:pt x="3108" y="79"/>
                    </a:cubicBezTo>
                    <a:cubicBezTo>
                      <a:pt x="0" y="1032"/>
                      <a:pt x="5144" y="13200"/>
                      <a:pt x="6775" y="16855"/>
                    </a:cubicBezTo>
                    <a:cubicBezTo>
                      <a:pt x="7049" y="17474"/>
                      <a:pt x="7668" y="17879"/>
                      <a:pt x="8359" y="17879"/>
                    </a:cubicBezTo>
                    <a:cubicBezTo>
                      <a:pt x="9430" y="17879"/>
                      <a:pt x="10252" y="16915"/>
                      <a:pt x="10073" y="15855"/>
                    </a:cubicBezTo>
                    <a:cubicBezTo>
                      <a:pt x="9312" y="11174"/>
                      <a:pt x="7120" y="0"/>
                      <a:pt x="36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11"/>
              <p:cNvSpPr/>
              <p:nvPr/>
            </p:nvSpPr>
            <p:spPr>
              <a:xfrm>
                <a:off x="273187" y="4899524"/>
                <a:ext cx="147083" cy="502540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14931" extrusionOk="0">
                    <a:moveTo>
                      <a:pt x="286" y="0"/>
                    </a:moveTo>
                    <a:lnTo>
                      <a:pt x="0" y="84"/>
                    </a:lnTo>
                    <a:lnTo>
                      <a:pt x="4084" y="14931"/>
                    </a:lnTo>
                    <a:lnTo>
                      <a:pt x="4370" y="14847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13" name="Google Shape;913;p11"/>
            <p:cNvSpPr/>
            <p:nvPr/>
          </p:nvSpPr>
          <p:spPr>
            <a:xfrm flipH="1">
              <a:off x="7571909" y="4813211"/>
              <a:ext cx="120875" cy="129175"/>
            </a:xfrm>
            <a:custGeom>
              <a:avLst/>
              <a:gdLst/>
              <a:ahLst/>
              <a:cxnLst/>
              <a:rect l="l" t="t" r="r" b="b"/>
              <a:pathLst>
                <a:path w="4835" h="5167" extrusionOk="0">
                  <a:moveTo>
                    <a:pt x="2042" y="1"/>
                  </a:moveTo>
                  <a:cubicBezTo>
                    <a:pt x="1049" y="1"/>
                    <a:pt x="195" y="828"/>
                    <a:pt x="60" y="1901"/>
                  </a:cubicBezTo>
                  <a:cubicBezTo>
                    <a:pt x="0" y="2544"/>
                    <a:pt x="143" y="3187"/>
                    <a:pt x="465" y="3735"/>
                  </a:cubicBezTo>
                  <a:cubicBezTo>
                    <a:pt x="783" y="3586"/>
                    <a:pt x="1102" y="3493"/>
                    <a:pt x="1352" y="3493"/>
                  </a:cubicBezTo>
                  <a:cubicBezTo>
                    <a:pt x="1504" y="3493"/>
                    <a:pt x="1629" y="3527"/>
                    <a:pt x="1715" y="3604"/>
                  </a:cubicBezTo>
                  <a:cubicBezTo>
                    <a:pt x="1917" y="3794"/>
                    <a:pt x="1881" y="4151"/>
                    <a:pt x="1655" y="4520"/>
                  </a:cubicBezTo>
                  <a:cubicBezTo>
                    <a:pt x="1596" y="4616"/>
                    <a:pt x="1524" y="4699"/>
                    <a:pt x="1453" y="4794"/>
                  </a:cubicBezTo>
                  <a:lnTo>
                    <a:pt x="1536" y="4842"/>
                  </a:lnTo>
                  <a:cubicBezTo>
                    <a:pt x="1905" y="5055"/>
                    <a:pt x="2316" y="5167"/>
                    <a:pt x="2714" y="5167"/>
                  </a:cubicBezTo>
                  <a:cubicBezTo>
                    <a:pt x="3048" y="5167"/>
                    <a:pt x="3373" y="5088"/>
                    <a:pt x="3655" y="4925"/>
                  </a:cubicBezTo>
                  <a:cubicBezTo>
                    <a:pt x="4834" y="4235"/>
                    <a:pt x="4703" y="2223"/>
                    <a:pt x="3882" y="1056"/>
                  </a:cubicBezTo>
                  <a:cubicBezTo>
                    <a:pt x="3501" y="472"/>
                    <a:pt x="2881" y="91"/>
                    <a:pt x="2203" y="8"/>
                  </a:cubicBezTo>
                  <a:cubicBezTo>
                    <a:pt x="2149" y="3"/>
                    <a:pt x="2095" y="1"/>
                    <a:pt x="20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1"/>
            <p:cNvSpPr/>
            <p:nvPr/>
          </p:nvSpPr>
          <p:spPr>
            <a:xfrm flipH="1">
              <a:off x="7484409" y="4863111"/>
              <a:ext cx="158075" cy="304525"/>
            </a:xfrm>
            <a:custGeom>
              <a:avLst/>
              <a:gdLst/>
              <a:ahLst/>
              <a:cxnLst/>
              <a:rect l="l" t="t" r="r" b="b"/>
              <a:pathLst>
                <a:path w="6323" h="12181" extrusionOk="0">
                  <a:moveTo>
                    <a:pt x="262" y="0"/>
                  </a:moveTo>
                  <a:lnTo>
                    <a:pt x="0" y="119"/>
                  </a:lnTo>
                  <a:lnTo>
                    <a:pt x="6049" y="12180"/>
                  </a:lnTo>
                  <a:lnTo>
                    <a:pt x="6323" y="12049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5" name="Google Shape;915;p11"/>
            <p:cNvGrpSpPr/>
            <p:nvPr/>
          </p:nvGrpSpPr>
          <p:grpSpPr>
            <a:xfrm>
              <a:off x="1599206" y="4467987"/>
              <a:ext cx="444122" cy="776084"/>
              <a:chOff x="121700" y="4799092"/>
              <a:chExt cx="345057" cy="602971"/>
            </a:xfrm>
          </p:grpSpPr>
          <p:sp>
            <p:nvSpPr>
              <p:cNvPr id="916" name="Google Shape;916;p11"/>
              <p:cNvSpPr/>
              <p:nvPr/>
            </p:nvSpPr>
            <p:spPr>
              <a:xfrm>
                <a:off x="121700" y="4799092"/>
                <a:ext cx="345057" cy="601796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7880" extrusionOk="0">
                    <a:moveTo>
                      <a:pt x="3621" y="0"/>
                    </a:moveTo>
                    <a:cubicBezTo>
                      <a:pt x="3453" y="0"/>
                      <a:pt x="3282" y="26"/>
                      <a:pt x="3108" y="79"/>
                    </a:cubicBezTo>
                    <a:cubicBezTo>
                      <a:pt x="0" y="1032"/>
                      <a:pt x="5144" y="13200"/>
                      <a:pt x="6775" y="16855"/>
                    </a:cubicBezTo>
                    <a:cubicBezTo>
                      <a:pt x="7049" y="17474"/>
                      <a:pt x="7668" y="17879"/>
                      <a:pt x="8359" y="17879"/>
                    </a:cubicBezTo>
                    <a:cubicBezTo>
                      <a:pt x="9430" y="17879"/>
                      <a:pt x="10252" y="16915"/>
                      <a:pt x="10073" y="15855"/>
                    </a:cubicBezTo>
                    <a:cubicBezTo>
                      <a:pt x="9312" y="11174"/>
                      <a:pt x="7120" y="0"/>
                      <a:pt x="36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11"/>
              <p:cNvSpPr/>
              <p:nvPr/>
            </p:nvSpPr>
            <p:spPr>
              <a:xfrm>
                <a:off x="273187" y="4899524"/>
                <a:ext cx="147083" cy="502540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14931" extrusionOk="0">
                    <a:moveTo>
                      <a:pt x="286" y="0"/>
                    </a:moveTo>
                    <a:lnTo>
                      <a:pt x="0" y="84"/>
                    </a:lnTo>
                    <a:lnTo>
                      <a:pt x="4084" y="14931"/>
                    </a:lnTo>
                    <a:lnTo>
                      <a:pt x="4370" y="14847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18" name="Google Shape;918;p11"/>
            <p:cNvSpPr/>
            <p:nvPr/>
          </p:nvSpPr>
          <p:spPr>
            <a:xfrm flipH="1">
              <a:off x="1506526" y="4419673"/>
              <a:ext cx="266830" cy="648609"/>
            </a:xfrm>
            <a:custGeom>
              <a:avLst/>
              <a:gdLst/>
              <a:ahLst/>
              <a:cxnLst/>
              <a:rect l="l" t="t" r="r" b="b"/>
              <a:pathLst>
                <a:path w="12514" h="30419" extrusionOk="0">
                  <a:moveTo>
                    <a:pt x="9650" y="1"/>
                  </a:moveTo>
                  <a:cubicBezTo>
                    <a:pt x="8564" y="1"/>
                    <a:pt x="7406" y="560"/>
                    <a:pt x="6549" y="1308"/>
                  </a:cubicBezTo>
                  <a:cubicBezTo>
                    <a:pt x="5203" y="2487"/>
                    <a:pt x="4584" y="5035"/>
                    <a:pt x="4406" y="6297"/>
                  </a:cubicBezTo>
                  <a:cubicBezTo>
                    <a:pt x="4358" y="6642"/>
                    <a:pt x="4322" y="6987"/>
                    <a:pt x="4287" y="7321"/>
                  </a:cubicBezTo>
                  <a:cubicBezTo>
                    <a:pt x="4096" y="9500"/>
                    <a:pt x="4156" y="11738"/>
                    <a:pt x="3525" y="13833"/>
                  </a:cubicBezTo>
                  <a:cubicBezTo>
                    <a:pt x="3048" y="15405"/>
                    <a:pt x="2203" y="16858"/>
                    <a:pt x="1500" y="18346"/>
                  </a:cubicBezTo>
                  <a:cubicBezTo>
                    <a:pt x="1905" y="18501"/>
                    <a:pt x="2227" y="18798"/>
                    <a:pt x="2429" y="19191"/>
                  </a:cubicBezTo>
                  <a:cubicBezTo>
                    <a:pt x="2739" y="19870"/>
                    <a:pt x="2596" y="20680"/>
                    <a:pt x="2060" y="21203"/>
                  </a:cubicBezTo>
                  <a:cubicBezTo>
                    <a:pt x="1719" y="21508"/>
                    <a:pt x="1286" y="21676"/>
                    <a:pt x="842" y="21676"/>
                  </a:cubicBezTo>
                  <a:cubicBezTo>
                    <a:pt x="712" y="21676"/>
                    <a:pt x="582" y="21662"/>
                    <a:pt x="453" y="21632"/>
                  </a:cubicBezTo>
                  <a:lnTo>
                    <a:pt x="453" y="21632"/>
                  </a:lnTo>
                  <a:cubicBezTo>
                    <a:pt x="0" y="24966"/>
                    <a:pt x="1548" y="28538"/>
                    <a:pt x="4358" y="30419"/>
                  </a:cubicBezTo>
                  <a:lnTo>
                    <a:pt x="4394" y="30383"/>
                  </a:lnTo>
                  <a:cubicBezTo>
                    <a:pt x="6763" y="29085"/>
                    <a:pt x="9204" y="26883"/>
                    <a:pt x="10561" y="24371"/>
                  </a:cubicBezTo>
                  <a:cubicBezTo>
                    <a:pt x="11014" y="23406"/>
                    <a:pt x="11395" y="22370"/>
                    <a:pt x="11502" y="21775"/>
                  </a:cubicBezTo>
                  <a:cubicBezTo>
                    <a:pt x="11621" y="21168"/>
                    <a:pt x="11657" y="20561"/>
                    <a:pt x="11609" y="19953"/>
                  </a:cubicBezTo>
                  <a:cubicBezTo>
                    <a:pt x="11442" y="17965"/>
                    <a:pt x="10752" y="16060"/>
                    <a:pt x="10692" y="14072"/>
                  </a:cubicBezTo>
                  <a:cubicBezTo>
                    <a:pt x="10609" y="11452"/>
                    <a:pt x="11645" y="8940"/>
                    <a:pt x="12192" y="6380"/>
                  </a:cubicBezTo>
                  <a:cubicBezTo>
                    <a:pt x="12014" y="6356"/>
                    <a:pt x="11847" y="6309"/>
                    <a:pt x="11680" y="6225"/>
                  </a:cubicBezTo>
                  <a:cubicBezTo>
                    <a:pt x="10430" y="5571"/>
                    <a:pt x="10835" y="3713"/>
                    <a:pt x="12180" y="3487"/>
                  </a:cubicBezTo>
                  <a:cubicBezTo>
                    <a:pt x="12243" y="3473"/>
                    <a:pt x="12310" y="3467"/>
                    <a:pt x="12376" y="3467"/>
                  </a:cubicBezTo>
                  <a:cubicBezTo>
                    <a:pt x="12423" y="3467"/>
                    <a:pt x="12469" y="3470"/>
                    <a:pt x="12514" y="3475"/>
                  </a:cubicBezTo>
                  <a:cubicBezTo>
                    <a:pt x="12466" y="2332"/>
                    <a:pt x="12133" y="1201"/>
                    <a:pt x="11252" y="522"/>
                  </a:cubicBezTo>
                  <a:cubicBezTo>
                    <a:pt x="10775" y="156"/>
                    <a:pt x="10222" y="1"/>
                    <a:pt x="96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1"/>
            <p:cNvSpPr/>
            <p:nvPr/>
          </p:nvSpPr>
          <p:spPr>
            <a:xfrm flipH="1">
              <a:off x="1600197" y="4563576"/>
              <a:ext cx="109960" cy="674559"/>
            </a:xfrm>
            <a:custGeom>
              <a:avLst/>
              <a:gdLst/>
              <a:ahLst/>
              <a:cxnLst/>
              <a:rect l="l" t="t" r="r" b="b"/>
              <a:pathLst>
                <a:path w="5157" h="31636" extrusionOk="0">
                  <a:moveTo>
                    <a:pt x="4871" y="0"/>
                  </a:moveTo>
                  <a:lnTo>
                    <a:pt x="1" y="31588"/>
                  </a:lnTo>
                  <a:lnTo>
                    <a:pt x="299" y="31635"/>
                  </a:lnTo>
                  <a:lnTo>
                    <a:pt x="5156" y="36"/>
                  </a:lnTo>
                  <a:lnTo>
                    <a:pt x="48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0" name="Google Shape;920;p11"/>
            <p:cNvGrpSpPr/>
            <p:nvPr/>
          </p:nvGrpSpPr>
          <p:grpSpPr>
            <a:xfrm flipH="1">
              <a:off x="423006" y="3744050"/>
              <a:ext cx="1010502" cy="1504159"/>
              <a:chOff x="7726423" y="3744050"/>
              <a:chExt cx="1010502" cy="1504159"/>
            </a:xfrm>
          </p:grpSpPr>
          <p:sp>
            <p:nvSpPr>
              <p:cNvPr id="921" name="Google Shape;921;p11"/>
              <p:cNvSpPr/>
              <p:nvPr/>
            </p:nvSpPr>
            <p:spPr>
              <a:xfrm flipH="1">
                <a:off x="7726423" y="3744050"/>
                <a:ext cx="1010502" cy="1504159"/>
              </a:xfrm>
              <a:custGeom>
                <a:avLst/>
                <a:gdLst/>
                <a:ahLst/>
                <a:cxnLst/>
                <a:rect l="l" t="t" r="r" b="b"/>
                <a:pathLst>
                  <a:path w="26408" h="39309" extrusionOk="0">
                    <a:moveTo>
                      <a:pt x="5263" y="0"/>
                    </a:moveTo>
                    <a:lnTo>
                      <a:pt x="5263" y="0"/>
                    </a:lnTo>
                    <a:cubicBezTo>
                      <a:pt x="3180" y="977"/>
                      <a:pt x="1561" y="2739"/>
                      <a:pt x="763" y="4906"/>
                    </a:cubicBezTo>
                    <a:cubicBezTo>
                      <a:pt x="1" y="7084"/>
                      <a:pt x="120" y="9490"/>
                      <a:pt x="1096" y="11585"/>
                    </a:cubicBezTo>
                    <a:cubicBezTo>
                      <a:pt x="1906" y="13311"/>
                      <a:pt x="3251" y="14716"/>
                      <a:pt x="4430" y="16217"/>
                    </a:cubicBezTo>
                    <a:cubicBezTo>
                      <a:pt x="5609" y="17705"/>
                      <a:pt x="6668" y="19407"/>
                      <a:pt x="6752" y="21324"/>
                    </a:cubicBezTo>
                    <a:cubicBezTo>
                      <a:pt x="6847" y="23253"/>
                      <a:pt x="5930" y="25051"/>
                      <a:pt x="5252" y="26849"/>
                    </a:cubicBezTo>
                    <a:cubicBezTo>
                      <a:pt x="4716" y="28325"/>
                      <a:pt x="4418" y="29861"/>
                      <a:pt x="4347" y="31421"/>
                    </a:cubicBezTo>
                    <a:cubicBezTo>
                      <a:pt x="4180" y="35374"/>
                      <a:pt x="7288" y="38695"/>
                      <a:pt x="11240" y="38886"/>
                    </a:cubicBezTo>
                    <a:lnTo>
                      <a:pt x="20039" y="39303"/>
                    </a:lnTo>
                    <a:cubicBezTo>
                      <a:pt x="20124" y="39306"/>
                      <a:pt x="20208" y="39308"/>
                      <a:pt x="20291" y="39308"/>
                    </a:cubicBezTo>
                    <a:cubicBezTo>
                      <a:pt x="23709" y="39308"/>
                      <a:pt x="26408" y="36254"/>
                      <a:pt x="25861" y="32838"/>
                    </a:cubicBezTo>
                    <a:cubicBezTo>
                      <a:pt x="25397" y="29944"/>
                      <a:pt x="23671" y="28408"/>
                      <a:pt x="22563" y="27420"/>
                    </a:cubicBezTo>
                    <a:cubicBezTo>
                      <a:pt x="20789" y="25837"/>
                      <a:pt x="18694" y="24384"/>
                      <a:pt x="17932" y="22146"/>
                    </a:cubicBezTo>
                    <a:cubicBezTo>
                      <a:pt x="16646" y="18383"/>
                      <a:pt x="19634" y="13883"/>
                      <a:pt x="17670" y="10430"/>
                    </a:cubicBezTo>
                    <a:cubicBezTo>
                      <a:pt x="16729" y="8763"/>
                      <a:pt x="14860" y="7858"/>
                      <a:pt x="13038" y="7263"/>
                    </a:cubicBezTo>
                    <a:cubicBezTo>
                      <a:pt x="12372" y="7037"/>
                      <a:pt x="11693" y="6846"/>
                      <a:pt x="11014" y="6632"/>
                    </a:cubicBezTo>
                    <a:lnTo>
                      <a:pt x="9574" y="10132"/>
                    </a:lnTo>
                    <a:lnTo>
                      <a:pt x="9788" y="6215"/>
                    </a:lnTo>
                    <a:cubicBezTo>
                      <a:pt x="9062" y="5941"/>
                      <a:pt x="8371" y="5596"/>
                      <a:pt x="7728" y="5156"/>
                    </a:cubicBezTo>
                    <a:cubicBezTo>
                      <a:pt x="6156" y="4060"/>
                      <a:pt x="4609" y="1798"/>
                      <a:pt x="52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11"/>
              <p:cNvSpPr/>
              <p:nvPr/>
            </p:nvSpPr>
            <p:spPr>
              <a:xfrm flipH="1">
                <a:off x="8138704" y="4123546"/>
                <a:ext cx="347638" cy="893909"/>
              </a:xfrm>
              <a:custGeom>
                <a:avLst/>
                <a:gdLst/>
                <a:ahLst/>
                <a:cxnLst/>
                <a:rect l="l" t="t" r="r" b="b"/>
                <a:pathLst>
                  <a:path w="9085" h="23361" extrusionOk="0">
                    <a:moveTo>
                      <a:pt x="191" y="0"/>
                    </a:moveTo>
                    <a:lnTo>
                      <a:pt x="0" y="226"/>
                    </a:lnTo>
                    <a:lnTo>
                      <a:pt x="155" y="345"/>
                    </a:lnTo>
                    <a:cubicBezTo>
                      <a:pt x="1715" y="1607"/>
                      <a:pt x="3203" y="2798"/>
                      <a:pt x="4168" y="4584"/>
                    </a:cubicBezTo>
                    <a:cubicBezTo>
                      <a:pt x="5203" y="6477"/>
                      <a:pt x="5132" y="8727"/>
                      <a:pt x="5049" y="10918"/>
                    </a:cubicBezTo>
                    <a:cubicBezTo>
                      <a:pt x="4977" y="13049"/>
                      <a:pt x="4906" y="15264"/>
                      <a:pt x="5858" y="17193"/>
                    </a:cubicBezTo>
                    <a:cubicBezTo>
                      <a:pt x="6192" y="17824"/>
                      <a:pt x="6585" y="18443"/>
                      <a:pt x="7013" y="19014"/>
                    </a:cubicBezTo>
                    <a:cubicBezTo>
                      <a:pt x="7275" y="19372"/>
                      <a:pt x="7537" y="19741"/>
                      <a:pt x="7775" y="20110"/>
                    </a:cubicBezTo>
                    <a:cubicBezTo>
                      <a:pt x="8513" y="21288"/>
                      <a:pt x="8775" y="22360"/>
                      <a:pt x="8561" y="23289"/>
                    </a:cubicBezTo>
                    <a:lnTo>
                      <a:pt x="8847" y="23360"/>
                    </a:lnTo>
                    <a:cubicBezTo>
                      <a:pt x="9085" y="22348"/>
                      <a:pt x="8811" y="21205"/>
                      <a:pt x="8025" y="19955"/>
                    </a:cubicBezTo>
                    <a:cubicBezTo>
                      <a:pt x="7787" y="19574"/>
                      <a:pt x="7513" y="19205"/>
                      <a:pt x="7263" y="18848"/>
                    </a:cubicBezTo>
                    <a:cubicBezTo>
                      <a:pt x="6835" y="18276"/>
                      <a:pt x="6454" y="17681"/>
                      <a:pt x="6120" y="17062"/>
                    </a:cubicBezTo>
                    <a:cubicBezTo>
                      <a:pt x="5203" y="15204"/>
                      <a:pt x="5287" y="13026"/>
                      <a:pt x="5346" y="10918"/>
                    </a:cubicBezTo>
                    <a:cubicBezTo>
                      <a:pt x="5430" y="8704"/>
                      <a:pt x="5501" y="6406"/>
                      <a:pt x="4429" y="4441"/>
                    </a:cubicBezTo>
                    <a:cubicBezTo>
                      <a:pt x="3429" y="2608"/>
                      <a:pt x="1929" y="1405"/>
                      <a:pt x="334" y="119"/>
                    </a:cubicBezTo>
                    <a:lnTo>
                      <a:pt x="19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3" name="Google Shape;923;p11"/>
            <p:cNvGrpSpPr/>
            <p:nvPr/>
          </p:nvGrpSpPr>
          <p:grpSpPr>
            <a:xfrm>
              <a:off x="127623" y="4478146"/>
              <a:ext cx="540090" cy="776083"/>
              <a:chOff x="1736525" y="3674700"/>
              <a:chExt cx="415550" cy="597125"/>
            </a:xfrm>
          </p:grpSpPr>
          <p:sp>
            <p:nvSpPr>
              <p:cNvPr id="924" name="Google Shape;924;p11"/>
              <p:cNvSpPr/>
              <p:nvPr/>
            </p:nvSpPr>
            <p:spPr>
              <a:xfrm>
                <a:off x="1736525" y="3674700"/>
                <a:ext cx="352600" cy="590750"/>
              </a:xfrm>
              <a:custGeom>
                <a:avLst/>
                <a:gdLst/>
                <a:ahLst/>
                <a:cxnLst/>
                <a:rect l="l" t="t" r="r" b="b"/>
                <a:pathLst>
                  <a:path w="14104" h="23630" extrusionOk="0">
                    <a:moveTo>
                      <a:pt x="6481" y="1"/>
                    </a:moveTo>
                    <a:cubicBezTo>
                      <a:pt x="6263" y="1"/>
                      <a:pt x="6040" y="31"/>
                      <a:pt x="5810" y="95"/>
                    </a:cubicBezTo>
                    <a:cubicBezTo>
                      <a:pt x="0" y="1703"/>
                      <a:pt x="8299" y="18490"/>
                      <a:pt x="10442" y="22610"/>
                    </a:cubicBezTo>
                    <a:cubicBezTo>
                      <a:pt x="10728" y="23181"/>
                      <a:pt x="11299" y="23562"/>
                      <a:pt x="11942" y="23622"/>
                    </a:cubicBezTo>
                    <a:lnTo>
                      <a:pt x="11930" y="23622"/>
                    </a:lnTo>
                    <a:cubicBezTo>
                      <a:pt x="11990" y="23627"/>
                      <a:pt x="12049" y="23630"/>
                      <a:pt x="12107" y="23630"/>
                    </a:cubicBezTo>
                    <a:cubicBezTo>
                      <a:pt x="13217" y="23630"/>
                      <a:pt x="14103" y="22682"/>
                      <a:pt x="13990" y="21562"/>
                    </a:cubicBezTo>
                    <a:cubicBezTo>
                      <a:pt x="13397" y="15600"/>
                      <a:pt x="11385" y="1"/>
                      <a:pt x="64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11"/>
              <p:cNvSpPr/>
              <p:nvPr/>
            </p:nvSpPr>
            <p:spPr>
              <a:xfrm>
                <a:off x="1908250" y="3765775"/>
                <a:ext cx="143500" cy="458125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18325" extrusionOk="0">
                    <a:moveTo>
                      <a:pt x="287" y="0"/>
                    </a:moveTo>
                    <a:lnTo>
                      <a:pt x="1" y="84"/>
                    </a:lnTo>
                    <a:lnTo>
                      <a:pt x="5454" y="18324"/>
                    </a:lnTo>
                    <a:lnTo>
                      <a:pt x="5740" y="18241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11"/>
              <p:cNvSpPr/>
              <p:nvPr/>
            </p:nvSpPr>
            <p:spPr>
              <a:xfrm>
                <a:off x="1954400" y="3814000"/>
                <a:ext cx="197675" cy="457825"/>
              </a:xfrm>
              <a:custGeom>
                <a:avLst/>
                <a:gdLst/>
                <a:ahLst/>
                <a:cxnLst/>
                <a:rect l="l" t="t" r="r" b="b"/>
                <a:pathLst>
                  <a:path w="7907" h="18313" extrusionOk="0">
                    <a:moveTo>
                      <a:pt x="6906" y="0"/>
                    </a:moveTo>
                    <a:cubicBezTo>
                      <a:pt x="2798" y="3179"/>
                      <a:pt x="381" y="10037"/>
                      <a:pt x="72" y="15716"/>
                    </a:cubicBezTo>
                    <a:cubicBezTo>
                      <a:pt x="1" y="17126"/>
                      <a:pt x="1120" y="18312"/>
                      <a:pt x="2539" y="18312"/>
                    </a:cubicBezTo>
                    <a:cubicBezTo>
                      <a:pt x="2546" y="18312"/>
                      <a:pt x="2553" y="18312"/>
                      <a:pt x="2560" y="18312"/>
                    </a:cubicBezTo>
                    <a:cubicBezTo>
                      <a:pt x="3572" y="18312"/>
                      <a:pt x="4489" y="17693"/>
                      <a:pt x="4870" y="16752"/>
                    </a:cubicBezTo>
                    <a:cubicBezTo>
                      <a:pt x="5906" y="14169"/>
                      <a:pt x="7228" y="9870"/>
                      <a:pt x="7513" y="8346"/>
                    </a:cubicBezTo>
                    <a:lnTo>
                      <a:pt x="7513" y="8346"/>
                    </a:lnTo>
                    <a:lnTo>
                      <a:pt x="5489" y="8954"/>
                    </a:lnTo>
                    <a:lnTo>
                      <a:pt x="5489" y="8954"/>
                    </a:lnTo>
                    <a:lnTo>
                      <a:pt x="7763" y="6334"/>
                    </a:lnTo>
                    <a:cubicBezTo>
                      <a:pt x="7906" y="4179"/>
                      <a:pt x="7609" y="2036"/>
                      <a:pt x="69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11"/>
              <p:cNvSpPr/>
              <p:nvPr/>
            </p:nvSpPr>
            <p:spPr>
              <a:xfrm>
                <a:off x="2002325" y="3913400"/>
                <a:ext cx="91700" cy="329550"/>
              </a:xfrm>
              <a:custGeom>
                <a:avLst/>
                <a:gdLst/>
                <a:ahLst/>
                <a:cxnLst/>
                <a:rect l="l" t="t" r="r" b="b"/>
                <a:pathLst>
                  <a:path w="3668" h="13182" extrusionOk="0">
                    <a:moveTo>
                      <a:pt x="3406" y="1"/>
                    </a:moveTo>
                    <a:cubicBezTo>
                      <a:pt x="1846" y="3454"/>
                      <a:pt x="393" y="9597"/>
                      <a:pt x="0" y="13157"/>
                    </a:cubicBezTo>
                    <a:lnTo>
                      <a:pt x="298" y="13181"/>
                    </a:lnTo>
                    <a:cubicBezTo>
                      <a:pt x="679" y="9645"/>
                      <a:pt x="2132" y="3549"/>
                      <a:pt x="3667" y="120"/>
                    </a:cubicBezTo>
                    <a:lnTo>
                      <a:pt x="340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8" name="Google Shape;928;p11"/>
            <p:cNvGrpSpPr/>
            <p:nvPr/>
          </p:nvGrpSpPr>
          <p:grpSpPr>
            <a:xfrm flipH="1">
              <a:off x="1003141" y="4385836"/>
              <a:ext cx="701952" cy="828375"/>
              <a:chOff x="7294999" y="4523484"/>
              <a:chExt cx="428098" cy="505199"/>
            </a:xfrm>
          </p:grpSpPr>
          <p:sp>
            <p:nvSpPr>
              <p:cNvPr id="929" name="Google Shape;929;p11"/>
              <p:cNvSpPr/>
              <p:nvPr/>
            </p:nvSpPr>
            <p:spPr>
              <a:xfrm rot="-8468661">
                <a:off x="7462688" y="4548796"/>
                <a:ext cx="122280" cy="117878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3215" extrusionOk="0">
                    <a:moveTo>
                      <a:pt x="1589" y="0"/>
                    </a:moveTo>
                    <a:cubicBezTo>
                      <a:pt x="1449" y="0"/>
                      <a:pt x="1307" y="18"/>
                      <a:pt x="1167" y="55"/>
                    </a:cubicBezTo>
                    <a:cubicBezTo>
                      <a:pt x="584" y="222"/>
                      <a:pt x="155" y="710"/>
                      <a:pt x="72" y="1305"/>
                    </a:cubicBezTo>
                    <a:cubicBezTo>
                      <a:pt x="1" y="1865"/>
                      <a:pt x="310" y="2448"/>
                      <a:pt x="775" y="2817"/>
                    </a:cubicBezTo>
                    <a:lnTo>
                      <a:pt x="1120" y="2055"/>
                    </a:lnTo>
                    <a:lnTo>
                      <a:pt x="1263" y="3115"/>
                    </a:lnTo>
                    <a:cubicBezTo>
                      <a:pt x="1435" y="3181"/>
                      <a:pt x="1614" y="3214"/>
                      <a:pt x="1792" y="3214"/>
                    </a:cubicBezTo>
                    <a:cubicBezTo>
                      <a:pt x="1935" y="3214"/>
                      <a:pt x="2078" y="3193"/>
                      <a:pt x="2215" y="3151"/>
                    </a:cubicBezTo>
                    <a:cubicBezTo>
                      <a:pt x="2739" y="2972"/>
                      <a:pt x="3120" y="2532"/>
                      <a:pt x="3227" y="1996"/>
                    </a:cubicBezTo>
                    <a:cubicBezTo>
                      <a:pt x="3334" y="1448"/>
                      <a:pt x="3168" y="901"/>
                      <a:pt x="2787" y="508"/>
                    </a:cubicBezTo>
                    <a:cubicBezTo>
                      <a:pt x="2470" y="182"/>
                      <a:pt x="2036" y="0"/>
                      <a:pt x="15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11"/>
              <p:cNvSpPr/>
              <p:nvPr/>
            </p:nvSpPr>
            <p:spPr>
              <a:xfrm rot="-8468661">
                <a:off x="7354665" y="4638423"/>
                <a:ext cx="127486" cy="114029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3110" extrusionOk="0">
                    <a:moveTo>
                      <a:pt x="1711" y="0"/>
                    </a:moveTo>
                    <a:cubicBezTo>
                      <a:pt x="1314" y="0"/>
                      <a:pt x="926" y="141"/>
                      <a:pt x="619" y="407"/>
                    </a:cubicBezTo>
                    <a:cubicBezTo>
                      <a:pt x="167" y="812"/>
                      <a:pt x="0" y="1431"/>
                      <a:pt x="179" y="2014"/>
                    </a:cubicBezTo>
                    <a:cubicBezTo>
                      <a:pt x="413" y="2676"/>
                      <a:pt x="1187" y="3109"/>
                      <a:pt x="1914" y="3109"/>
                    </a:cubicBezTo>
                    <a:cubicBezTo>
                      <a:pt x="2298" y="3109"/>
                      <a:pt x="2670" y="2988"/>
                      <a:pt x="2941" y="2717"/>
                    </a:cubicBezTo>
                    <a:cubicBezTo>
                      <a:pt x="3322" y="2324"/>
                      <a:pt x="3477" y="1764"/>
                      <a:pt x="3334" y="1228"/>
                    </a:cubicBezTo>
                    <a:cubicBezTo>
                      <a:pt x="3263" y="967"/>
                      <a:pt x="3132" y="728"/>
                      <a:pt x="2953" y="538"/>
                    </a:cubicBezTo>
                    <a:lnTo>
                      <a:pt x="1762" y="847"/>
                    </a:lnTo>
                    <a:lnTo>
                      <a:pt x="2405" y="157"/>
                    </a:lnTo>
                    <a:cubicBezTo>
                      <a:pt x="2358" y="133"/>
                      <a:pt x="2322" y="109"/>
                      <a:pt x="2274" y="97"/>
                    </a:cubicBezTo>
                    <a:cubicBezTo>
                      <a:pt x="2090" y="32"/>
                      <a:pt x="1900" y="0"/>
                      <a:pt x="17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11"/>
              <p:cNvSpPr/>
              <p:nvPr/>
            </p:nvSpPr>
            <p:spPr>
              <a:xfrm rot="-8468661">
                <a:off x="7381562" y="4623345"/>
                <a:ext cx="254972" cy="365845"/>
              </a:xfrm>
              <a:custGeom>
                <a:avLst/>
                <a:gdLst/>
                <a:ahLst/>
                <a:cxnLst/>
                <a:rect l="l" t="t" r="r" b="b"/>
                <a:pathLst>
                  <a:path w="6954" h="9978" extrusionOk="0">
                    <a:moveTo>
                      <a:pt x="107" y="1"/>
                    </a:moveTo>
                    <a:lnTo>
                      <a:pt x="0" y="72"/>
                    </a:lnTo>
                    <a:lnTo>
                      <a:pt x="6846" y="9978"/>
                    </a:lnTo>
                    <a:lnTo>
                      <a:pt x="6953" y="9906"/>
                    </a:lnTo>
                    <a:lnTo>
                      <a:pt x="10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11"/>
              <p:cNvSpPr/>
              <p:nvPr/>
            </p:nvSpPr>
            <p:spPr>
              <a:xfrm rot="-8468661">
                <a:off x="7369602" y="4722343"/>
                <a:ext cx="177278" cy="68564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1870" extrusionOk="0">
                    <a:moveTo>
                      <a:pt x="36" y="0"/>
                    </a:moveTo>
                    <a:lnTo>
                      <a:pt x="1" y="119"/>
                    </a:lnTo>
                    <a:lnTo>
                      <a:pt x="4787" y="1869"/>
                    </a:lnTo>
                    <a:lnTo>
                      <a:pt x="4835" y="175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3" name="Google Shape;933;p11"/>
            <p:cNvGrpSpPr/>
            <p:nvPr/>
          </p:nvGrpSpPr>
          <p:grpSpPr>
            <a:xfrm flipH="1">
              <a:off x="1727666" y="4532946"/>
              <a:ext cx="486122" cy="666466"/>
              <a:chOff x="7035817" y="4332511"/>
              <a:chExt cx="386516" cy="529867"/>
            </a:xfrm>
          </p:grpSpPr>
          <p:sp>
            <p:nvSpPr>
              <p:cNvPr id="934" name="Google Shape;934;p11"/>
              <p:cNvSpPr/>
              <p:nvPr/>
            </p:nvSpPr>
            <p:spPr>
              <a:xfrm rot="-8468661">
                <a:off x="7106174" y="4583932"/>
                <a:ext cx="279868" cy="214381"/>
              </a:xfrm>
              <a:custGeom>
                <a:avLst/>
                <a:gdLst/>
                <a:ahLst/>
                <a:cxnLst/>
                <a:rect l="l" t="t" r="r" b="b"/>
                <a:pathLst>
                  <a:path w="7633" h="5847" extrusionOk="0">
                    <a:moveTo>
                      <a:pt x="191" y="0"/>
                    </a:moveTo>
                    <a:lnTo>
                      <a:pt x="0" y="143"/>
                    </a:lnTo>
                    <a:cubicBezTo>
                      <a:pt x="2120" y="3084"/>
                      <a:pt x="4668" y="5001"/>
                      <a:pt x="7561" y="5846"/>
                    </a:cubicBezTo>
                    <a:lnTo>
                      <a:pt x="7632" y="5620"/>
                    </a:lnTo>
                    <a:cubicBezTo>
                      <a:pt x="4787" y="4787"/>
                      <a:pt x="2274" y="2906"/>
                      <a:pt x="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11"/>
              <p:cNvSpPr/>
              <p:nvPr/>
            </p:nvSpPr>
            <p:spPr>
              <a:xfrm rot="-8468661">
                <a:off x="7054892" y="4437576"/>
                <a:ext cx="123269" cy="104276"/>
              </a:xfrm>
              <a:custGeom>
                <a:avLst/>
                <a:gdLst/>
                <a:ahLst/>
                <a:cxnLst/>
                <a:rect l="l" t="t" r="r" b="b"/>
                <a:pathLst>
                  <a:path w="3362" h="2844" extrusionOk="0">
                    <a:moveTo>
                      <a:pt x="2371" y="1"/>
                    </a:moveTo>
                    <a:cubicBezTo>
                      <a:pt x="1578" y="1"/>
                      <a:pt x="322" y="1118"/>
                      <a:pt x="322" y="1118"/>
                    </a:cubicBezTo>
                    <a:lnTo>
                      <a:pt x="1" y="1832"/>
                    </a:lnTo>
                    <a:cubicBezTo>
                      <a:pt x="667" y="2177"/>
                      <a:pt x="1358" y="2487"/>
                      <a:pt x="2060" y="2761"/>
                    </a:cubicBezTo>
                    <a:cubicBezTo>
                      <a:pt x="2205" y="2817"/>
                      <a:pt x="2333" y="2843"/>
                      <a:pt x="2447" y="2843"/>
                    </a:cubicBezTo>
                    <a:cubicBezTo>
                      <a:pt x="3362" y="2843"/>
                      <a:pt x="3348" y="1175"/>
                      <a:pt x="2882" y="296"/>
                    </a:cubicBezTo>
                    <a:cubicBezTo>
                      <a:pt x="2770" y="84"/>
                      <a:pt x="2588" y="1"/>
                      <a:pt x="23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11"/>
              <p:cNvSpPr/>
              <p:nvPr/>
            </p:nvSpPr>
            <p:spPr>
              <a:xfrm rot="-8468661">
                <a:off x="7121147" y="4368268"/>
                <a:ext cx="133572" cy="117255"/>
              </a:xfrm>
              <a:custGeom>
                <a:avLst/>
                <a:gdLst/>
                <a:ahLst/>
                <a:cxnLst/>
                <a:rect l="l" t="t" r="r" b="b"/>
                <a:pathLst>
                  <a:path w="3643" h="3198" extrusionOk="0">
                    <a:moveTo>
                      <a:pt x="333" y="1"/>
                    </a:moveTo>
                    <a:lnTo>
                      <a:pt x="11" y="715"/>
                    </a:lnTo>
                    <a:cubicBezTo>
                      <a:pt x="11" y="715"/>
                      <a:pt x="0" y="3197"/>
                      <a:pt x="941" y="3197"/>
                    </a:cubicBezTo>
                    <a:cubicBezTo>
                      <a:pt x="986" y="3197"/>
                      <a:pt x="1033" y="3192"/>
                      <a:pt x="1083" y="3180"/>
                    </a:cubicBezTo>
                    <a:cubicBezTo>
                      <a:pt x="2178" y="2918"/>
                      <a:pt x="3643" y="1572"/>
                      <a:pt x="2392" y="929"/>
                    </a:cubicBezTo>
                    <a:cubicBezTo>
                      <a:pt x="1726" y="584"/>
                      <a:pt x="1035" y="274"/>
                      <a:pt x="3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11"/>
              <p:cNvSpPr/>
              <p:nvPr/>
            </p:nvSpPr>
            <p:spPr>
              <a:xfrm rot="-8468661">
                <a:off x="7079520" y="4365310"/>
                <a:ext cx="142116" cy="106439"/>
              </a:xfrm>
              <a:custGeom>
                <a:avLst/>
                <a:gdLst/>
                <a:ahLst/>
                <a:cxnLst/>
                <a:rect l="l" t="t" r="r" b="b"/>
                <a:pathLst>
                  <a:path w="3876" h="2903" extrusionOk="0">
                    <a:moveTo>
                      <a:pt x="2516" y="0"/>
                    </a:moveTo>
                    <a:cubicBezTo>
                      <a:pt x="2477" y="0"/>
                      <a:pt x="2436" y="2"/>
                      <a:pt x="2394" y="5"/>
                    </a:cubicBezTo>
                    <a:cubicBezTo>
                      <a:pt x="1596" y="65"/>
                      <a:pt x="799" y="160"/>
                      <a:pt x="1" y="303"/>
                    </a:cubicBezTo>
                    <a:lnTo>
                      <a:pt x="96" y="1077"/>
                    </a:lnTo>
                    <a:cubicBezTo>
                      <a:pt x="96" y="1077"/>
                      <a:pt x="1252" y="2902"/>
                      <a:pt x="2112" y="2902"/>
                    </a:cubicBezTo>
                    <a:cubicBezTo>
                      <a:pt x="2252" y="2902"/>
                      <a:pt x="2383" y="2855"/>
                      <a:pt x="2501" y="2743"/>
                    </a:cubicBezTo>
                    <a:cubicBezTo>
                      <a:pt x="3334" y="1968"/>
                      <a:pt x="3875" y="0"/>
                      <a:pt x="25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11"/>
              <p:cNvSpPr/>
              <p:nvPr/>
            </p:nvSpPr>
            <p:spPr>
              <a:xfrm rot="-8468661">
                <a:off x="7140952" y="4453002"/>
                <a:ext cx="100427" cy="98483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2686" extrusionOk="0">
                    <a:moveTo>
                      <a:pt x="1994" y="1"/>
                    </a:moveTo>
                    <a:cubicBezTo>
                      <a:pt x="1587" y="1"/>
                      <a:pt x="0" y="837"/>
                      <a:pt x="0" y="837"/>
                    </a:cubicBezTo>
                    <a:cubicBezTo>
                      <a:pt x="0" y="837"/>
                      <a:pt x="845" y="2685"/>
                      <a:pt x="1059" y="2685"/>
                    </a:cubicBezTo>
                    <a:cubicBezTo>
                      <a:pt x="1064" y="2685"/>
                      <a:pt x="1068" y="2684"/>
                      <a:pt x="1072" y="2683"/>
                    </a:cubicBezTo>
                    <a:cubicBezTo>
                      <a:pt x="1262" y="2587"/>
                      <a:pt x="1358" y="2064"/>
                      <a:pt x="1358" y="2064"/>
                    </a:cubicBezTo>
                    <a:cubicBezTo>
                      <a:pt x="1358" y="2064"/>
                      <a:pt x="1658" y="2276"/>
                      <a:pt x="1873" y="2276"/>
                    </a:cubicBezTo>
                    <a:cubicBezTo>
                      <a:pt x="1933" y="2276"/>
                      <a:pt x="1986" y="2259"/>
                      <a:pt x="2024" y="2218"/>
                    </a:cubicBezTo>
                    <a:cubicBezTo>
                      <a:pt x="2215" y="2016"/>
                      <a:pt x="1846" y="1516"/>
                      <a:pt x="1846" y="1516"/>
                    </a:cubicBezTo>
                    <a:cubicBezTo>
                      <a:pt x="2060" y="1444"/>
                      <a:pt x="2251" y="1361"/>
                      <a:pt x="2441" y="1242"/>
                    </a:cubicBezTo>
                    <a:cubicBezTo>
                      <a:pt x="2739" y="1051"/>
                      <a:pt x="1858" y="551"/>
                      <a:pt x="1858" y="551"/>
                    </a:cubicBezTo>
                    <a:cubicBezTo>
                      <a:pt x="1858" y="551"/>
                      <a:pt x="2191" y="301"/>
                      <a:pt x="2084" y="39"/>
                    </a:cubicBezTo>
                    <a:cubicBezTo>
                      <a:pt x="2074" y="13"/>
                      <a:pt x="2042" y="1"/>
                      <a:pt x="19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11"/>
              <p:cNvSpPr/>
              <p:nvPr/>
            </p:nvSpPr>
            <p:spPr>
              <a:xfrm rot="-8468661">
                <a:off x="7084304" y="4384233"/>
                <a:ext cx="13163" cy="10413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84" extrusionOk="0">
                    <a:moveTo>
                      <a:pt x="206" y="1"/>
                    </a:moveTo>
                    <a:cubicBezTo>
                      <a:pt x="42" y="1"/>
                      <a:pt x="1" y="244"/>
                      <a:pt x="180" y="278"/>
                    </a:cubicBezTo>
                    <a:cubicBezTo>
                      <a:pt x="191" y="281"/>
                      <a:pt x="202" y="283"/>
                      <a:pt x="212" y="283"/>
                    </a:cubicBezTo>
                    <a:cubicBezTo>
                      <a:pt x="272" y="283"/>
                      <a:pt x="326" y="231"/>
                      <a:pt x="346" y="171"/>
                    </a:cubicBezTo>
                    <a:cubicBezTo>
                      <a:pt x="358" y="99"/>
                      <a:pt x="311" y="16"/>
                      <a:pt x="239" y="4"/>
                    </a:cubicBezTo>
                    <a:cubicBezTo>
                      <a:pt x="228" y="2"/>
                      <a:pt x="216" y="1"/>
                      <a:pt x="2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11"/>
              <p:cNvSpPr/>
              <p:nvPr/>
            </p:nvSpPr>
            <p:spPr>
              <a:xfrm rot="-8468661">
                <a:off x="7100718" y="4366854"/>
                <a:ext cx="12026" cy="10340"/>
              </a:xfrm>
              <a:custGeom>
                <a:avLst/>
                <a:gdLst/>
                <a:ahLst/>
                <a:cxnLst/>
                <a:rect l="l" t="t" r="r" b="b"/>
                <a:pathLst>
                  <a:path w="328" h="282" extrusionOk="0">
                    <a:moveTo>
                      <a:pt x="147" y="1"/>
                    </a:moveTo>
                    <a:cubicBezTo>
                      <a:pt x="86" y="1"/>
                      <a:pt x="26" y="42"/>
                      <a:pt x="12" y="112"/>
                    </a:cubicBezTo>
                    <a:cubicBezTo>
                      <a:pt x="0" y="183"/>
                      <a:pt x="48" y="255"/>
                      <a:pt x="119" y="279"/>
                    </a:cubicBezTo>
                    <a:cubicBezTo>
                      <a:pt x="129" y="281"/>
                      <a:pt x="138" y="282"/>
                      <a:pt x="148" y="282"/>
                    </a:cubicBezTo>
                    <a:cubicBezTo>
                      <a:pt x="253" y="282"/>
                      <a:pt x="328" y="163"/>
                      <a:pt x="262" y="64"/>
                    </a:cubicBezTo>
                    <a:cubicBezTo>
                      <a:pt x="233" y="20"/>
                      <a:pt x="190" y="1"/>
                      <a:pt x="1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11"/>
              <p:cNvSpPr/>
              <p:nvPr/>
            </p:nvSpPr>
            <p:spPr>
              <a:xfrm rot="-8468661">
                <a:off x="7145374" y="4352755"/>
                <a:ext cx="11623" cy="10303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81" extrusionOk="0">
                    <a:moveTo>
                      <a:pt x="159" y="1"/>
                    </a:moveTo>
                    <a:cubicBezTo>
                      <a:pt x="75" y="1"/>
                      <a:pt x="1" y="70"/>
                      <a:pt x="19" y="158"/>
                    </a:cubicBezTo>
                    <a:cubicBezTo>
                      <a:pt x="33" y="237"/>
                      <a:pt x="94" y="281"/>
                      <a:pt x="156" y="281"/>
                    </a:cubicBezTo>
                    <a:cubicBezTo>
                      <a:pt x="198" y="281"/>
                      <a:pt x="240" y="261"/>
                      <a:pt x="269" y="218"/>
                    </a:cubicBezTo>
                    <a:cubicBezTo>
                      <a:pt x="316" y="158"/>
                      <a:pt x="304" y="75"/>
                      <a:pt x="245" y="27"/>
                    </a:cubicBezTo>
                    <a:cubicBezTo>
                      <a:pt x="217" y="9"/>
                      <a:pt x="188" y="1"/>
                      <a:pt x="1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11"/>
              <p:cNvSpPr/>
              <p:nvPr/>
            </p:nvSpPr>
            <p:spPr>
              <a:xfrm rot="-8468661">
                <a:off x="7122152" y="4355837"/>
                <a:ext cx="11586" cy="10340"/>
              </a:xfrm>
              <a:custGeom>
                <a:avLst/>
                <a:gdLst/>
                <a:ahLst/>
                <a:cxnLst/>
                <a:rect l="l" t="t" r="r" b="b"/>
                <a:pathLst>
                  <a:path w="316" h="282" extrusionOk="0">
                    <a:moveTo>
                      <a:pt x="159" y="1"/>
                    </a:moveTo>
                    <a:cubicBezTo>
                      <a:pt x="76" y="1"/>
                      <a:pt x="0" y="72"/>
                      <a:pt x="18" y="170"/>
                    </a:cubicBezTo>
                    <a:cubicBezTo>
                      <a:pt x="32" y="240"/>
                      <a:pt x="92" y="281"/>
                      <a:pt x="153" y="281"/>
                    </a:cubicBezTo>
                    <a:cubicBezTo>
                      <a:pt x="196" y="281"/>
                      <a:pt x="239" y="261"/>
                      <a:pt x="268" y="217"/>
                    </a:cubicBezTo>
                    <a:cubicBezTo>
                      <a:pt x="316" y="158"/>
                      <a:pt x="304" y="75"/>
                      <a:pt x="244" y="27"/>
                    </a:cubicBezTo>
                    <a:cubicBezTo>
                      <a:pt x="217" y="9"/>
                      <a:pt x="188" y="1"/>
                      <a:pt x="1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11"/>
              <p:cNvSpPr/>
              <p:nvPr/>
            </p:nvSpPr>
            <p:spPr>
              <a:xfrm rot="-8468661">
                <a:off x="7084695" y="4364459"/>
                <a:ext cx="10083" cy="89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45" extrusionOk="0">
                    <a:moveTo>
                      <a:pt x="132" y="0"/>
                    </a:moveTo>
                    <a:cubicBezTo>
                      <a:pt x="86" y="0"/>
                      <a:pt x="42" y="25"/>
                      <a:pt x="25" y="69"/>
                    </a:cubicBezTo>
                    <a:cubicBezTo>
                      <a:pt x="1" y="140"/>
                      <a:pt x="25" y="212"/>
                      <a:pt x="84" y="236"/>
                    </a:cubicBezTo>
                    <a:cubicBezTo>
                      <a:pt x="100" y="242"/>
                      <a:pt x="116" y="245"/>
                      <a:pt x="132" y="245"/>
                    </a:cubicBezTo>
                    <a:cubicBezTo>
                      <a:pt x="178" y="245"/>
                      <a:pt x="224" y="220"/>
                      <a:pt x="251" y="176"/>
                    </a:cubicBezTo>
                    <a:cubicBezTo>
                      <a:pt x="275" y="105"/>
                      <a:pt x="239" y="33"/>
                      <a:pt x="179" y="9"/>
                    </a:cubicBezTo>
                    <a:cubicBezTo>
                      <a:pt x="164" y="3"/>
                      <a:pt x="148" y="0"/>
                      <a:pt x="1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11"/>
              <p:cNvSpPr/>
              <p:nvPr/>
            </p:nvSpPr>
            <p:spPr>
              <a:xfrm rot="-8468661">
                <a:off x="7103711" y="4347525"/>
                <a:ext cx="10743" cy="9093"/>
              </a:xfrm>
              <a:custGeom>
                <a:avLst/>
                <a:gdLst/>
                <a:ahLst/>
                <a:cxnLst/>
                <a:rect l="l" t="t" r="r" b="b"/>
                <a:pathLst>
                  <a:path w="293" h="248" extrusionOk="0">
                    <a:moveTo>
                      <a:pt x="149" y="0"/>
                    </a:moveTo>
                    <a:cubicBezTo>
                      <a:pt x="132" y="0"/>
                      <a:pt x="114" y="4"/>
                      <a:pt x="96" y="12"/>
                    </a:cubicBezTo>
                    <a:cubicBezTo>
                      <a:pt x="1" y="48"/>
                      <a:pt x="1" y="191"/>
                      <a:pt x="96" y="238"/>
                    </a:cubicBezTo>
                    <a:cubicBezTo>
                      <a:pt x="111" y="244"/>
                      <a:pt x="127" y="247"/>
                      <a:pt x="142" y="247"/>
                    </a:cubicBezTo>
                    <a:cubicBezTo>
                      <a:pt x="189" y="247"/>
                      <a:pt x="236" y="220"/>
                      <a:pt x="263" y="167"/>
                    </a:cubicBezTo>
                    <a:cubicBezTo>
                      <a:pt x="292" y="88"/>
                      <a:pt x="232" y="0"/>
                      <a:pt x="14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11"/>
              <p:cNvSpPr/>
              <p:nvPr/>
            </p:nvSpPr>
            <p:spPr>
              <a:xfrm rot="-8468661">
                <a:off x="7127777" y="4342030"/>
                <a:ext cx="12503" cy="924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252" extrusionOk="0">
                    <a:moveTo>
                      <a:pt x="171" y="1"/>
                    </a:moveTo>
                    <a:cubicBezTo>
                      <a:pt x="80" y="1"/>
                      <a:pt x="1" y="112"/>
                      <a:pt x="81" y="210"/>
                    </a:cubicBezTo>
                    <a:cubicBezTo>
                      <a:pt x="107" y="239"/>
                      <a:pt x="137" y="251"/>
                      <a:pt x="166" y="251"/>
                    </a:cubicBezTo>
                    <a:cubicBezTo>
                      <a:pt x="258" y="251"/>
                      <a:pt x="341" y="134"/>
                      <a:pt x="259" y="44"/>
                    </a:cubicBezTo>
                    <a:cubicBezTo>
                      <a:pt x="232" y="14"/>
                      <a:pt x="201" y="1"/>
                      <a:pt x="1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6" name="Google Shape;946;p11"/>
            <p:cNvGrpSpPr/>
            <p:nvPr/>
          </p:nvGrpSpPr>
          <p:grpSpPr>
            <a:xfrm flipH="1">
              <a:off x="61652" y="4680129"/>
              <a:ext cx="267995" cy="506205"/>
              <a:chOff x="2272000" y="4262650"/>
              <a:chExt cx="191425" cy="361575"/>
            </a:xfrm>
          </p:grpSpPr>
          <p:sp>
            <p:nvSpPr>
              <p:cNvPr id="947" name="Google Shape;947;p11"/>
              <p:cNvSpPr/>
              <p:nvPr/>
            </p:nvSpPr>
            <p:spPr>
              <a:xfrm>
                <a:off x="2272000" y="4377750"/>
                <a:ext cx="19142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9859" extrusionOk="0">
                    <a:moveTo>
                      <a:pt x="3632" y="1"/>
                    </a:moveTo>
                    <a:lnTo>
                      <a:pt x="0" y="9776"/>
                    </a:lnTo>
                    <a:lnTo>
                      <a:pt x="227" y="9859"/>
                    </a:lnTo>
                    <a:lnTo>
                      <a:pt x="274" y="9704"/>
                    </a:lnTo>
                    <a:cubicBezTo>
                      <a:pt x="1453" y="9418"/>
                      <a:pt x="4822" y="8549"/>
                      <a:pt x="5418" y="8180"/>
                    </a:cubicBezTo>
                    <a:lnTo>
                      <a:pt x="4715" y="7763"/>
                    </a:lnTo>
                    <a:lnTo>
                      <a:pt x="6049" y="7740"/>
                    </a:lnTo>
                    <a:cubicBezTo>
                      <a:pt x="6704" y="7216"/>
                      <a:pt x="7251" y="6573"/>
                      <a:pt x="7656" y="5847"/>
                    </a:cubicBezTo>
                    <a:cubicBezTo>
                      <a:pt x="7433" y="5807"/>
                      <a:pt x="7202" y="5788"/>
                      <a:pt x="6965" y="5788"/>
                    </a:cubicBezTo>
                    <a:cubicBezTo>
                      <a:pt x="4776" y="5788"/>
                      <a:pt x="2055" y="7379"/>
                      <a:pt x="584" y="8883"/>
                    </a:cubicBezTo>
                    <a:lnTo>
                      <a:pt x="3846" y="72"/>
                    </a:lnTo>
                    <a:lnTo>
                      <a:pt x="363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11"/>
              <p:cNvSpPr/>
              <p:nvPr/>
            </p:nvSpPr>
            <p:spPr>
              <a:xfrm>
                <a:off x="2291950" y="4262650"/>
                <a:ext cx="161325" cy="144400"/>
              </a:xfrm>
              <a:custGeom>
                <a:avLst/>
                <a:gdLst/>
                <a:ahLst/>
                <a:cxnLst/>
                <a:rect l="l" t="t" r="r" b="b"/>
                <a:pathLst>
                  <a:path w="6453" h="5776" extrusionOk="0">
                    <a:moveTo>
                      <a:pt x="2815" y="0"/>
                    </a:moveTo>
                    <a:cubicBezTo>
                      <a:pt x="2245" y="0"/>
                      <a:pt x="1" y="3764"/>
                      <a:pt x="1786" y="5247"/>
                    </a:cubicBezTo>
                    <a:lnTo>
                      <a:pt x="2239" y="5533"/>
                    </a:lnTo>
                    <a:cubicBezTo>
                      <a:pt x="2567" y="5701"/>
                      <a:pt x="2880" y="5775"/>
                      <a:pt x="3174" y="5775"/>
                    </a:cubicBezTo>
                    <a:cubicBezTo>
                      <a:pt x="5278" y="5775"/>
                      <a:pt x="6453" y="1988"/>
                      <a:pt x="6025" y="1664"/>
                    </a:cubicBezTo>
                    <a:cubicBezTo>
                      <a:pt x="5977" y="1626"/>
                      <a:pt x="5922" y="1609"/>
                      <a:pt x="5863" y="1609"/>
                    </a:cubicBezTo>
                    <a:cubicBezTo>
                      <a:pt x="5316" y="1609"/>
                      <a:pt x="4358" y="3033"/>
                      <a:pt x="4358" y="3033"/>
                    </a:cubicBezTo>
                    <a:cubicBezTo>
                      <a:pt x="4358" y="3033"/>
                      <a:pt x="5203" y="390"/>
                      <a:pt x="4798" y="175"/>
                    </a:cubicBezTo>
                    <a:cubicBezTo>
                      <a:pt x="4781" y="166"/>
                      <a:pt x="4761" y="162"/>
                      <a:pt x="4739" y="162"/>
                    </a:cubicBezTo>
                    <a:cubicBezTo>
                      <a:pt x="4263" y="162"/>
                      <a:pt x="2870" y="2307"/>
                      <a:pt x="2870" y="2307"/>
                    </a:cubicBezTo>
                    <a:cubicBezTo>
                      <a:pt x="2870" y="2307"/>
                      <a:pt x="3346" y="223"/>
                      <a:pt x="2858" y="9"/>
                    </a:cubicBezTo>
                    <a:cubicBezTo>
                      <a:pt x="2845" y="3"/>
                      <a:pt x="2830" y="0"/>
                      <a:pt x="28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9" name="Google Shape;949;p11"/>
            <p:cNvGrpSpPr/>
            <p:nvPr/>
          </p:nvGrpSpPr>
          <p:grpSpPr>
            <a:xfrm rot="748857">
              <a:off x="2574620" y="4432438"/>
              <a:ext cx="534338" cy="834042"/>
              <a:chOff x="3890175" y="4411850"/>
              <a:chExt cx="534375" cy="834100"/>
            </a:xfrm>
          </p:grpSpPr>
          <p:sp>
            <p:nvSpPr>
              <p:cNvPr id="950" name="Google Shape;950;p11"/>
              <p:cNvSpPr/>
              <p:nvPr/>
            </p:nvSpPr>
            <p:spPr>
              <a:xfrm>
                <a:off x="4066975" y="4581850"/>
                <a:ext cx="297975" cy="664100"/>
              </a:xfrm>
              <a:custGeom>
                <a:avLst/>
                <a:gdLst/>
                <a:ahLst/>
                <a:cxnLst/>
                <a:rect l="l" t="t" r="r" b="b"/>
                <a:pathLst>
                  <a:path w="11919" h="26564" extrusionOk="0">
                    <a:moveTo>
                      <a:pt x="275" y="1"/>
                    </a:moveTo>
                    <a:lnTo>
                      <a:pt x="1" y="120"/>
                    </a:lnTo>
                    <a:lnTo>
                      <a:pt x="11645" y="26564"/>
                    </a:lnTo>
                    <a:lnTo>
                      <a:pt x="11919" y="26433"/>
                    </a:lnTo>
                    <a:lnTo>
                      <a:pt x="2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11"/>
              <p:cNvSpPr/>
              <p:nvPr/>
            </p:nvSpPr>
            <p:spPr>
              <a:xfrm>
                <a:off x="4233075" y="4647050"/>
                <a:ext cx="66100" cy="313150"/>
              </a:xfrm>
              <a:custGeom>
                <a:avLst/>
                <a:gdLst/>
                <a:ahLst/>
                <a:cxnLst/>
                <a:rect l="l" t="t" r="r" b="b"/>
                <a:pathLst>
                  <a:path w="2644" h="12526" extrusionOk="0">
                    <a:moveTo>
                      <a:pt x="2358" y="0"/>
                    </a:moveTo>
                    <a:lnTo>
                      <a:pt x="0" y="12478"/>
                    </a:lnTo>
                    <a:lnTo>
                      <a:pt x="286" y="12526"/>
                    </a:lnTo>
                    <a:lnTo>
                      <a:pt x="2644" y="60"/>
                    </a:lnTo>
                    <a:lnTo>
                      <a:pt x="23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11"/>
              <p:cNvSpPr/>
              <p:nvPr/>
            </p:nvSpPr>
            <p:spPr>
              <a:xfrm>
                <a:off x="4033350" y="4867900"/>
                <a:ext cx="252425" cy="203925"/>
              </a:xfrm>
              <a:custGeom>
                <a:avLst/>
                <a:gdLst/>
                <a:ahLst/>
                <a:cxnLst/>
                <a:rect l="l" t="t" r="r" b="b"/>
                <a:pathLst>
                  <a:path w="10097" h="8157" extrusionOk="0">
                    <a:moveTo>
                      <a:pt x="179" y="1"/>
                    </a:moveTo>
                    <a:lnTo>
                      <a:pt x="0" y="227"/>
                    </a:lnTo>
                    <a:lnTo>
                      <a:pt x="9918" y="8157"/>
                    </a:lnTo>
                    <a:lnTo>
                      <a:pt x="10097" y="7918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11"/>
              <p:cNvSpPr/>
              <p:nvPr/>
            </p:nvSpPr>
            <p:spPr>
              <a:xfrm>
                <a:off x="4213125" y="4588875"/>
                <a:ext cx="211425" cy="177325"/>
              </a:xfrm>
              <a:custGeom>
                <a:avLst/>
                <a:gdLst/>
                <a:ahLst/>
                <a:cxnLst/>
                <a:rect l="l" t="t" r="r" b="b"/>
                <a:pathLst>
                  <a:path w="8457" h="7093" extrusionOk="0">
                    <a:moveTo>
                      <a:pt x="3339" y="1"/>
                    </a:moveTo>
                    <a:cubicBezTo>
                      <a:pt x="2382" y="1"/>
                      <a:pt x="2525" y="3137"/>
                      <a:pt x="2525" y="3137"/>
                    </a:cubicBezTo>
                    <a:cubicBezTo>
                      <a:pt x="2525" y="3137"/>
                      <a:pt x="1865" y="704"/>
                      <a:pt x="980" y="704"/>
                    </a:cubicBezTo>
                    <a:cubicBezTo>
                      <a:pt x="959" y="704"/>
                      <a:pt x="938" y="705"/>
                      <a:pt x="917" y="708"/>
                    </a:cubicBezTo>
                    <a:cubicBezTo>
                      <a:pt x="1" y="815"/>
                      <a:pt x="632" y="5363"/>
                      <a:pt x="2180" y="6745"/>
                    </a:cubicBezTo>
                    <a:cubicBezTo>
                      <a:pt x="2456" y="6990"/>
                      <a:pt x="2837" y="7092"/>
                      <a:pt x="3273" y="7092"/>
                    </a:cubicBezTo>
                    <a:cubicBezTo>
                      <a:pt x="5275" y="7092"/>
                      <a:pt x="8457" y="4927"/>
                      <a:pt x="8252" y="4399"/>
                    </a:cubicBezTo>
                    <a:cubicBezTo>
                      <a:pt x="8047" y="3890"/>
                      <a:pt x="7410" y="3754"/>
                      <a:pt x="6788" y="3754"/>
                    </a:cubicBezTo>
                    <a:cubicBezTo>
                      <a:pt x="6070" y="3754"/>
                      <a:pt x="5370" y="3935"/>
                      <a:pt x="5370" y="3935"/>
                    </a:cubicBezTo>
                    <a:cubicBezTo>
                      <a:pt x="5370" y="3935"/>
                      <a:pt x="7597" y="1518"/>
                      <a:pt x="6442" y="911"/>
                    </a:cubicBezTo>
                    <a:cubicBezTo>
                      <a:pt x="6299" y="834"/>
                      <a:pt x="6157" y="800"/>
                      <a:pt x="6017" y="800"/>
                    </a:cubicBezTo>
                    <a:cubicBezTo>
                      <a:pt x="5027" y="800"/>
                      <a:pt x="4168" y="2482"/>
                      <a:pt x="4168" y="2482"/>
                    </a:cubicBezTo>
                    <a:cubicBezTo>
                      <a:pt x="4168" y="2482"/>
                      <a:pt x="4549" y="303"/>
                      <a:pt x="3465" y="18"/>
                    </a:cubicBezTo>
                    <a:cubicBezTo>
                      <a:pt x="3421" y="6"/>
                      <a:pt x="3379" y="1"/>
                      <a:pt x="33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11"/>
              <p:cNvSpPr/>
              <p:nvPr/>
            </p:nvSpPr>
            <p:spPr>
              <a:xfrm>
                <a:off x="3890175" y="4734725"/>
                <a:ext cx="220875" cy="218650"/>
              </a:xfrm>
              <a:custGeom>
                <a:avLst/>
                <a:gdLst/>
                <a:ahLst/>
                <a:cxnLst/>
                <a:rect l="l" t="t" r="r" b="b"/>
                <a:pathLst>
                  <a:path w="8835" h="8746" extrusionOk="0">
                    <a:moveTo>
                      <a:pt x="7933" y="1"/>
                    </a:moveTo>
                    <a:cubicBezTo>
                      <a:pt x="7117" y="1"/>
                      <a:pt x="7025" y="5149"/>
                      <a:pt x="7025" y="5149"/>
                    </a:cubicBezTo>
                    <a:cubicBezTo>
                      <a:pt x="7025" y="5149"/>
                      <a:pt x="4493" y="1366"/>
                      <a:pt x="3282" y="1366"/>
                    </a:cubicBezTo>
                    <a:cubicBezTo>
                      <a:pt x="3182" y="1366"/>
                      <a:pt x="3092" y="1391"/>
                      <a:pt x="3013" y="1446"/>
                    </a:cubicBezTo>
                    <a:cubicBezTo>
                      <a:pt x="1965" y="2173"/>
                      <a:pt x="6335" y="5447"/>
                      <a:pt x="6335" y="5447"/>
                    </a:cubicBezTo>
                    <a:cubicBezTo>
                      <a:pt x="6335" y="5447"/>
                      <a:pt x="3210" y="4471"/>
                      <a:pt x="1528" y="4471"/>
                    </a:cubicBezTo>
                    <a:cubicBezTo>
                      <a:pt x="1020" y="4471"/>
                      <a:pt x="643" y="4560"/>
                      <a:pt x="524" y="4792"/>
                    </a:cubicBezTo>
                    <a:cubicBezTo>
                      <a:pt x="0" y="5780"/>
                      <a:pt x="5977" y="6054"/>
                      <a:pt x="5977" y="6054"/>
                    </a:cubicBezTo>
                    <a:cubicBezTo>
                      <a:pt x="5977" y="6054"/>
                      <a:pt x="346" y="7697"/>
                      <a:pt x="417" y="8566"/>
                    </a:cubicBezTo>
                    <a:cubicBezTo>
                      <a:pt x="429" y="8691"/>
                      <a:pt x="563" y="8745"/>
                      <a:pt x="784" y="8745"/>
                    </a:cubicBezTo>
                    <a:cubicBezTo>
                      <a:pt x="2095" y="8745"/>
                      <a:pt x="6465" y="6852"/>
                      <a:pt x="6465" y="6852"/>
                    </a:cubicBezTo>
                    <a:lnTo>
                      <a:pt x="7585" y="5840"/>
                    </a:lnTo>
                    <a:cubicBezTo>
                      <a:pt x="7585" y="5840"/>
                      <a:pt x="8835" y="196"/>
                      <a:pt x="7978" y="6"/>
                    </a:cubicBezTo>
                    <a:cubicBezTo>
                      <a:pt x="7963" y="2"/>
                      <a:pt x="7948" y="1"/>
                      <a:pt x="79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11"/>
              <p:cNvSpPr/>
              <p:nvPr/>
            </p:nvSpPr>
            <p:spPr>
              <a:xfrm>
                <a:off x="3936675" y="4766850"/>
                <a:ext cx="188975" cy="202575"/>
              </a:xfrm>
              <a:custGeom>
                <a:avLst/>
                <a:gdLst/>
                <a:ahLst/>
                <a:cxnLst/>
                <a:rect l="l" t="t" r="r" b="b"/>
                <a:pathLst>
                  <a:path w="7559" h="8103" extrusionOk="0">
                    <a:moveTo>
                      <a:pt x="5076" y="0"/>
                    </a:moveTo>
                    <a:cubicBezTo>
                      <a:pt x="5055" y="0"/>
                      <a:pt x="5033" y="2"/>
                      <a:pt x="5010" y="7"/>
                    </a:cubicBezTo>
                    <a:cubicBezTo>
                      <a:pt x="4022" y="185"/>
                      <a:pt x="4784" y="3757"/>
                      <a:pt x="4784" y="3757"/>
                    </a:cubicBezTo>
                    <a:cubicBezTo>
                      <a:pt x="4784" y="3757"/>
                      <a:pt x="3234" y="1772"/>
                      <a:pt x="2428" y="1772"/>
                    </a:cubicBezTo>
                    <a:cubicBezTo>
                      <a:pt x="2310" y="1772"/>
                      <a:pt x="2208" y="1814"/>
                      <a:pt x="2129" y="1912"/>
                    </a:cubicBezTo>
                    <a:cubicBezTo>
                      <a:pt x="1522" y="2674"/>
                      <a:pt x="4070" y="4221"/>
                      <a:pt x="4070" y="4221"/>
                    </a:cubicBezTo>
                    <a:cubicBezTo>
                      <a:pt x="4070" y="4221"/>
                      <a:pt x="81" y="4388"/>
                      <a:pt x="22" y="5269"/>
                    </a:cubicBezTo>
                    <a:cubicBezTo>
                      <a:pt x="1" y="5577"/>
                      <a:pt x="541" y="5677"/>
                      <a:pt x="1254" y="5677"/>
                    </a:cubicBezTo>
                    <a:cubicBezTo>
                      <a:pt x="2583" y="5677"/>
                      <a:pt x="4510" y="5329"/>
                      <a:pt x="4510" y="5329"/>
                    </a:cubicBezTo>
                    <a:lnTo>
                      <a:pt x="4510" y="5329"/>
                    </a:lnTo>
                    <a:cubicBezTo>
                      <a:pt x="4510" y="5329"/>
                      <a:pt x="462" y="7412"/>
                      <a:pt x="1022" y="8019"/>
                    </a:cubicBezTo>
                    <a:cubicBezTo>
                      <a:pt x="1074" y="8076"/>
                      <a:pt x="1158" y="8102"/>
                      <a:pt x="1267" y="8102"/>
                    </a:cubicBezTo>
                    <a:cubicBezTo>
                      <a:pt x="2323" y="8102"/>
                      <a:pt x="5737" y="5686"/>
                      <a:pt x="5737" y="5686"/>
                    </a:cubicBezTo>
                    <a:cubicBezTo>
                      <a:pt x="5737" y="5686"/>
                      <a:pt x="7558" y="1257"/>
                      <a:pt x="6832" y="1019"/>
                    </a:cubicBezTo>
                    <a:cubicBezTo>
                      <a:pt x="6804" y="1010"/>
                      <a:pt x="6777" y="1005"/>
                      <a:pt x="6749" y="1005"/>
                    </a:cubicBezTo>
                    <a:cubicBezTo>
                      <a:pt x="6052" y="1005"/>
                      <a:pt x="5534" y="3828"/>
                      <a:pt x="5534" y="3828"/>
                    </a:cubicBezTo>
                    <a:cubicBezTo>
                      <a:pt x="5534" y="3828"/>
                      <a:pt x="5966" y="0"/>
                      <a:pt x="50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11"/>
              <p:cNvSpPr/>
              <p:nvPr/>
            </p:nvSpPr>
            <p:spPr>
              <a:xfrm>
                <a:off x="4053575" y="4881600"/>
                <a:ext cx="60450" cy="48350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934" extrusionOk="0">
                    <a:moveTo>
                      <a:pt x="1477" y="0"/>
                    </a:moveTo>
                    <a:lnTo>
                      <a:pt x="1" y="1798"/>
                    </a:lnTo>
                    <a:cubicBezTo>
                      <a:pt x="1" y="1798"/>
                      <a:pt x="506" y="1934"/>
                      <a:pt x="1025" y="1934"/>
                    </a:cubicBezTo>
                    <a:cubicBezTo>
                      <a:pt x="1480" y="1934"/>
                      <a:pt x="1946" y="1830"/>
                      <a:pt x="2096" y="1441"/>
                    </a:cubicBezTo>
                    <a:cubicBezTo>
                      <a:pt x="2418" y="620"/>
                      <a:pt x="1477" y="0"/>
                      <a:pt x="1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11"/>
              <p:cNvSpPr/>
              <p:nvPr/>
            </p:nvSpPr>
            <p:spPr>
              <a:xfrm>
                <a:off x="3896425" y="4411850"/>
                <a:ext cx="307800" cy="159025"/>
              </a:xfrm>
              <a:custGeom>
                <a:avLst/>
                <a:gdLst/>
                <a:ahLst/>
                <a:cxnLst/>
                <a:rect l="l" t="t" r="r" b="b"/>
                <a:pathLst>
                  <a:path w="12312" h="6361" extrusionOk="0">
                    <a:moveTo>
                      <a:pt x="7020" y="0"/>
                    </a:moveTo>
                    <a:cubicBezTo>
                      <a:pt x="5826" y="0"/>
                      <a:pt x="7037" y="5194"/>
                      <a:pt x="7037" y="5194"/>
                    </a:cubicBezTo>
                    <a:cubicBezTo>
                      <a:pt x="7037" y="5194"/>
                      <a:pt x="4284" y="939"/>
                      <a:pt x="3147" y="939"/>
                    </a:cubicBezTo>
                    <a:cubicBezTo>
                      <a:pt x="3095" y="939"/>
                      <a:pt x="3046" y="948"/>
                      <a:pt x="3001" y="967"/>
                    </a:cubicBezTo>
                    <a:cubicBezTo>
                      <a:pt x="1965" y="1396"/>
                      <a:pt x="6370" y="5432"/>
                      <a:pt x="6370" y="5432"/>
                    </a:cubicBezTo>
                    <a:cubicBezTo>
                      <a:pt x="6370" y="5432"/>
                      <a:pt x="2326" y="3665"/>
                      <a:pt x="930" y="3665"/>
                    </a:cubicBezTo>
                    <a:cubicBezTo>
                      <a:pt x="718" y="3665"/>
                      <a:pt x="567" y="3706"/>
                      <a:pt x="500" y="3801"/>
                    </a:cubicBezTo>
                    <a:cubicBezTo>
                      <a:pt x="0" y="4515"/>
                      <a:pt x="6239" y="6360"/>
                      <a:pt x="6239" y="6360"/>
                    </a:cubicBezTo>
                    <a:lnTo>
                      <a:pt x="7751" y="6301"/>
                    </a:lnTo>
                    <a:cubicBezTo>
                      <a:pt x="7751" y="6301"/>
                      <a:pt x="12311" y="2777"/>
                      <a:pt x="11776" y="2074"/>
                    </a:cubicBezTo>
                    <a:cubicBezTo>
                      <a:pt x="11733" y="2020"/>
                      <a:pt x="11673" y="1995"/>
                      <a:pt x="11597" y="1995"/>
                    </a:cubicBezTo>
                    <a:cubicBezTo>
                      <a:pt x="10712" y="1995"/>
                      <a:pt x="7751" y="5420"/>
                      <a:pt x="7751" y="5420"/>
                    </a:cubicBezTo>
                    <a:cubicBezTo>
                      <a:pt x="7751" y="5420"/>
                      <a:pt x="8323" y="122"/>
                      <a:pt x="7061" y="2"/>
                    </a:cubicBezTo>
                    <a:cubicBezTo>
                      <a:pt x="7047" y="1"/>
                      <a:pt x="7033" y="0"/>
                      <a:pt x="7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11"/>
              <p:cNvSpPr/>
              <p:nvPr/>
            </p:nvSpPr>
            <p:spPr>
              <a:xfrm>
                <a:off x="3944000" y="4460800"/>
                <a:ext cx="234025" cy="130325"/>
              </a:xfrm>
              <a:custGeom>
                <a:avLst/>
                <a:gdLst/>
                <a:ahLst/>
                <a:cxnLst/>
                <a:rect l="l" t="t" r="r" b="b"/>
                <a:pathLst>
                  <a:path w="9361" h="5213" extrusionOk="0">
                    <a:moveTo>
                      <a:pt x="4859" y="0"/>
                    </a:moveTo>
                    <a:cubicBezTo>
                      <a:pt x="4832" y="0"/>
                      <a:pt x="4805" y="3"/>
                      <a:pt x="4777" y="9"/>
                    </a:cubicBezTo>
                    <a:cubicBezTo>
                      <a:pt x="3824" y="199"/>
                      <a:pt x="4777" y="3033"/>
                      <a:pt x="4777" y="3033"/>
                    </a:cubicBezTo>
                    <a:cubicBezTo>
                      <a:pt x="4777" y="3033"/>
                      <a:pt x="2313" y="1127"/>
                      <a:pt x="1321" y="1127"/>
                    </a:cubicBezTo>
                    <a:cubicBezTo>
                      <a:pt x="1190" y="1127"/>
                      <a:pt x="1085" y="1161"/>
                      <a:pt x="1014" y="1235"/>
                    </a:cubicBezTo>
                    <a:cubicBezTo>
                      <a:pt x="395" y="1866"/>
                      <a:pt x="4420" y="4164"/>
                      <a:pt x="4420" y="4164"/>
                    </a:cubicBezTo>
                    <a:cubicBezTo>
                      <a:pt x="4420" y="4164"/>
                      <a:pt x="2182" y="3662"/>
                      <a:pt x="896" y="3662"/>
                    </a:cubicBezTo>
                    <a:cubicBezTo>
                      <a:pt x="368" y="3662"/>
                      <a:pt x="0" y="3746"/>
                      <a:pt x="14" y="3986"/>
                    </a:cubicBezTo>
                    <a:cubicBezTo>
                      <a:pt x="50" y="4807"/>
                      <a:pt x="5134" y="5212"/>
                      <a:pt x="5134" y="5212"/>
                    </a:cubicBezTo>
                    <a:cubicBezTo>
                      <a:pt x="5134" y="5212"/>
                      <a:pt x="9361" y="2986"/>
                      <a:pt x="8956" y="2331"/>
                    </a:cubicBezTo>
                    <a:cubicBezTo>
                      <a:pt x="8898" y="2241"/>
                      <a:pt x="8801" y="2202"/>
                      <a:pt x="8678" y="2202"/>
                    </a:cubicBezTo>
                    <a:cubicBezTo>
                      <a:pt x="7920" y="2202"/>
                      <a:pt x="6158" y="3664"/>
                      <a:pt x="6158" y="3664"/>
                    </a:cubicBezTo>
                    <a:cubicBezTo>
                      <a:pt x="6158" y="3664"/>
                      <a:pt x="9075" y="866"/>
                      <a:pt x="8206" y="390"/>
                    </a:cubicBezTo>
                    <a:cubicBezTo>
                      <a:pt x="8145" y="356"/>
                      <a:pt x="8079" y="340"/>
                      <a:pt x="8011" y="340"/>
                    </a:cubicBezTo>
                    <a:cubicBezTo>
                      <a:pt x="7106" y="340"/>
                      <a:pt x="5634" y="3128"/>
                      <a:pt x="5634" y="3128"/>
                    </a:cubicBezTo>
                    <a:cubicBezTo>
                      <a:pt x="5634" y="3128"/>
                      <a:pt x="5724" y="0"/>
                      <a:pt x="48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11"/>
              <p:cNvSpPr/>
              <p:nvPr/>
            </p:nvSpPr>
            <p:spPr>
              <a:xfrm>
                <a:off x="4040500" y="4577100"/>
                <a:ext cx="65500" cy="39450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578" extrusionOk="0">
                    <a:moveTo>
                      <a:pt x="2286" y="0"/>
                    </a:moveTo>
                    <a:lnTo>
                      <a:pt x="0" y="429"/>
                    </a:lnTo>
                    <a:cubicBezTo>
                      <a:pt x="0" y="429"/>
                      <a:pt x="802" y="1578"/>
                      <a:pt x="1529" y="1578"/>
                    </a:cubicBezTo>
                    <a:cubicBezTo>
                      <a:pt x="1633" y="1578"/>
                      <a:pt x="1735" y="1554"/>
                      <a:pt x="1834" y="1501"/>
                    </a:cubicBezTo>
                    <a:cubicBezTo>
                      <a:pt x="2619" y="1072"/>
                      <a:pt x="2286" y="1"/>
                      <a:pt x="22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0" name="Google Shape;960;p11"/>
            <p:cNvGrpSpPr/>
            <p:nvPr/>
          </p:nvGrpSpPr>
          <p:grpSpPr>
            <a:xfrm rot="489927">
              <a:off x="3515565" y="4449365"/>
              <a:ext cx="494284" cy="833631"/>
              <a:chOff x="2596450" y="4098800"/>
              <a:chExt cx="291425" cy="491500"/>
            </a:xfrm>
          </p:grpSpPr>
          <p:sp>
            <p:nvSpPr>
              <p:cNvPr id="961" name="Google Shape;961;p11"/>
              <p:cNvSpPr/>
              <p:nvPr/>
            </p:nvSpPr>
            <p:spPr>
              <a:xfrm>
                <a:off x="2648225" y="4098800"/>
                <a:ext cx="143800" cy="129850"/>
              </a:xfrm>
              <a:custGeom>
                <a:avLst/>
                <a:gdLst/>
                <a:ahLst/>
                <a:cxnLst/>
                <a:rect l="l" t="t" r="r" b="b"/>
                <a:pathLst>
                  <a:path w="5752" h="5194" extrusionOk="0">
                    <a:moveTo>
                      <a:pt x="2916" y="0"/>
                    </a:moveTo>
                    <a:cubicBezTo>
                      <a:pt x="2881" y="0"/>
                      <a:pt x="2846" y="1"/>
                      <a:pt x="2811" y="2"/>
                    </a:cubicBezTo>
                    <a:cubicBezTo>
                      <a:pt x="1942" y="86"/>
                      <a:pt x="1180" y="622"/>
                      <a:pt x="811" y="1407"/>
                    </a:cubicBezTo>
                    <a:cubicBezTo>
                      <a:pt x="1" y="3181"/>
                      <a:pt x="1299" y="5194"/>
                      <a:pt x="3251" y="5194"/>
                    </a:cubicBezTo>
                    <a:cubicBezTo>
                      <a:pt x="4204" y="5158"/>
                      <a:pt x="5061" y="4574"/>
                      <a:pt x="5430" y="3693"/>
                    </a:cubicBezTo>
                    <a:cubicBezTo>
                      <a:pt x="5752" y="2848"/>
                      <a:pt x="5490" y="1824"/>
                      <a:pt x="4918" y="1074"/>
                    </a:cubicBezTo>
                    <a:lnTo>
                      <a:pt x="4097" y="2122"/>
                    </a:lnTo>
                    <a:lnTo>
                      <a:pt x="4263" y="443"/>
                    </a:lnTo>
                    <a:cubicBezTo>
                      <a:pt x="3875" y="154"/>
                      <a:pt x="3403" y="0"/>
                      <a:pt x="29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11"/>
              <p:cNvSpPr/>
              <p:nvPr/>
            </p:nvSpPr>
            <p:spPr>
              <a:xfrm>
                <a:off x="2596450" y="4234425"/>
                <a:ext cx="130400" cy="12572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029" extrusionOk="0">
                    <a:moveTo>
                      <a:pt x="2263" y="1"/>
                    </a:moveTo>
                    <a:cubicBezTo>
                      <a:pt x="1887" y="1"/>
                      <a:pt x="1519" y="88"/>
                      <a:pt x="1191" y="280"/>
                    </a:cubicBezTo>
                    <a:cubicBezTo>
                      <a:pt x="441" y="745"/>
                      <a:pt x="0" y="1554"/>
                      <a:pt x="12" y="2424"/>
                    </a:cubicBezTo>
                    <a:cubicBezTo>
                      <a:pt x="12" y="2852"/>
                      <a:pt x="131" y="3269"/>
                      <a:pt x="346" y="3638"/>
                    </a:cubicBezTo>
                    <a:lnTo>
                      <a:pt x="2286" y="3626"/>
                    </a:lnTo>
                    <a:lnTo>
                      <a:pt x="1024" y="4448"/>
                    </a:lnTo>
                    <a:cubicBezTo>
                      <a:pt x="1084" y="4495"/>
                      <a:pt x="1143" y="4543"/>
                      <a:pt x="1203" y="4579"/>
                    </a:cubicBezTo>
                    <a:cubicBezTo>
                      <a:pt x="1648" y="4878"/>
                      <a:pt x="2161" y="5029"/>
                      <a:pt x="2676" y="5029"/>
                    </a:cubicBezTo>
                    <a:cubicBezTo>
                      <a:pt x="3083" y="5029"/>
                      <a:pt x="3491" y="4935"/>
                      <a:pt x="3870" y="4745"/>
                    </a:cubicBezTo>
                    <a:cubicBezTo>
                      <a:pt x="4715" y="4293"/>
                      <a:pt x="5215" y="3388"/>
                      <a:pt x="5156" y="2436"/>
                    </a:cubicBezTo>
                    <a:cubicBezTo>
                      <a:pt x="5044" y="1106"/>
                      <a:pt x="3603" y="1"/>
                      <a:pt x="22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11"/>
              <p:cNvSpPr/>
              <p:nvPr/>
            </p:nvSpPr>
            <p:spPr>
              <a:xfrm>
                <a:off x="2642875" y="4140825"/>
                <a:ext cx="245000" cy="449475"/>
              </a:xfrm>
              <a:custGeom>
                <a:avLst/>
                <a:gdLst/>
                <a:ahLst/>
                <a:cxnLst/>
                <a:rect l="l" t="t" r="r" b="b"/>
                <a:pathLst>
                  <a:path w="9800" h="17979" extrusionOk="0">
                    <a:moveTo>
                      <a:pt x="3049" y="0"/>
                    </a:moveTo>
                    <a:lnTo>
                      <a:pt x="2858" y="72"/>
                    </a:lnTo>
                    <a:lnTo>
                      <a:pt x="6597" y="10001"/>
                    </a:lnTo>
                    <a:lnTo>
                      <a:pt x="6597" y="10001"/>
                    </a:lnTo>
                    <a:lnTo>
                      <a:pt x="120" y="5608"/>
                    </a:lnTo>
                    <a:lnTo>
                      <a:pt x="1" y="5775"/>
                    </a:lnTo>
                    <a:lnTo>
                      <a:pt x="6716" y="10323"/>
                    </a:lnTo>
                    <a:lnTo>
                      <a:pt x="9609" y="17979"/>
                    </a:lnTo>
                    <a:lnTo>
                      <a:pt x="9799" y="17907"/>
                    </a:lnTo>
                    <a:lnTo>
                      <a:pt x="30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4" name="Google Shape;964;p11"/>
            <p:cNvGrpSpPr/>
            <p:nvPr/>
          </p:nvGrpSpPr>
          <p:grpSpPr>
            <a:xfrm rot="-23902" flipH="1">
              <a:off x="4008309" y="4565445"/>
              <a:ext cx="494147" cy="735551"/>
              <a:chOff x="7726423" y="3744050"/>
              <a:chExt cx="1010502" cy="1504159"/>
            </a:xfrm>
          </p:grpSpPr>
          <p:sp>
            <p:nvSpPr>
              <p:cNvPr id="965" name="Google Shape;965;p11"/>
              <p:cNvSpPr/>
              <p:nvPr/>
            </p:nvSpPr>
            <p:spPr>
              <a:xfrm flipH="1">
                <a:off x="7726423" y="3744050"/>
                <a:ext cx="1010502" cy="1504159"/>
              </a:xfrm>
              <a:custGeom>
                <a:avLst/>
                <a:gdLst/>
                <a:ahLst/>
                <a:cxnLst/>
                <a:rect l="l" t="t" r="r" b="b"/>
                <a:pathLst>
                  <a:path w="26408" h="39309" extrusionOk="0">
                    <a:moveTo>
                      <a:pt x="5263" y="0"/>
                    </a:moveTo>
                    <a:lnTo>
                      <a:pt x="5263" y="0"/>
                    </a:lnTo>
                    <a:cubicBezTo>
                      <a:pt x="3180" y="977"/>
                      <a:pt x="1561" y="2739"/>
                      <a:pt x="763" y="4906"/>
                    </a:cubicBezTo>
                    <a:cubicBezTo>
                      <a:pt x="1" y="7084"/>
                      <a:pt x="120" y="9490"/>
                      <a:pt x="1096" y="11585"/>
                    </a:cubicBezTo>
                    <a:cubicBezTo>
                      <a:pt x="1906" y="13311"/>
                      <a:pt x="3251" y="14716"/>
                      <a:pt x="4430" y="16217"/>
                    </a:cubicBezTo>
                    <a:cubicBezTo>
                      <a:pt x="5609" y="17705"/>
                      <a:pt x="6668" y="19407"/>
                      <a:pt x="6752" y="21324"/>
                    </a:cubicBezTo>
                    <a:cubicBezTo>
                      <a:pt x="6847" y="23253"/>
                      <a:pt x="5930" y="25051"/>
                      <a:pt x="5252" y="26849"/>
                    </a:cubicBezTo>
                    <a:cubicBezTo>
                      <a:pt x="4716" y="28325"/>
                      <a:pt x="4418" y="29861"/>
                      <a:pt x="4347" y="31421"/>
                    </a:cubicBezTo>
                    <a:cubicBezTo>
                      <a:pt x="4180" y="35374"/>
                      <a:pt x="7288" y="38695"/>
                      <a:pt x="11240" y="38886"/>
                    </a:cubicBezTo>
                    <a:lnTo>
                      <a:pt x="20039" y="39303"/>
                    </a:lnTo>
                    <a:cubicBezTo>
                      <a:pt x="20124" y="39306"/>
                      <a:pt x="20208" y="39308"/>
                      <a:pt x="20291" y="39308"/>
                    </a:cubicBezTo>
                    <a:cubicBezTo>
                      <a:pt x="23709" y="39308"/>
                      <a:pt x="26408" y="36254"/>
                      <a:pt x="25861" y="32838"/>
                    </a:cubicBezTo>
                    <a:cubicBezTo>
                      <a:pt x="25397" y="29944"/>
                      <a:pt x="23671" y="28408"/>
                      <a:pt x="22563" y="27420"/>
                    </a:cubicBezTo>
                    <a:cubicBezTo>
                      <a:pt x="20789" y="25837"/>
                      <a:pt x="18694" y="24384"/>
                      <a:pt x="17932" y="22146"/>
                    </a:cubicBezTo>
                    <a:cubicBezTo>
                      <a:pt x="16646" y="18383"/>
                      <a:pt x="19634" y="13883"/>
                      <a:pt x="17670" y="10430"/>
                    </a:cubicBezTo>
                    <a:cubicBezTo>
                      <a:pt x="16729" y="8763"/>
                      <a:pt x="14860" y="7858"/>
                      <a:pt x="13038" y="7263"/>
                    </a:cubicBezTo>
                    <a:cubicBezTo>
                      <a:pt x="12372" y="7037"/>
                      <a:pt x="11693" y="6846"/>
                      <a:pt x="11014" y="6632"/>
                    </a:cubicBezTo>
                    <a:lnTo>
                      <a:pt x="9574" y="10132"/>
                    </a:lnTo>
                    <a:lnTo>
                      <a:pt x="9788" y="6215"/>
                    </a:lnTo>
                    <a:cubicBezTo>
                      <a:pt x="9062" y="5941"/>
                      <a:pt x="8371" y="5596"/>
                      <a:pt x="7728" y="5156"/>
                    </a:cubicBezTo>
                    <a:cubicBezTo>
                      <a:pt x="6156" y="4060"/>
                      <a:pt x="4609" y="1798"/>
                      <a:pt x="52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11"/>
              <p:cNvSpPr/>
              <p:nvPr/>
            </p:nvSpPr>
            <p:spPr>
              <a:xfrm flipH="1">
                <a:off x="8138704" y="4123546"/>
                <a:ext cx="347638" cy="893909"/>
              </a:xfrm>
              <a:custGeom>
                <a:avLst/>
                <a:gdLst/>
                <a:ahLst/>
                <a:cxnLst/>
                <a:rect l="l" t="t" r="r" b="b"/>
                <a:pathLst>
                  <a:path w="9085" h="23361" extrusionOk="0">
                    <a:moveTo>
                      <a:pt x="191" y="0"/>
                    </a:moveTo>
                    <a:lnTo>
                      <a:pt x="0" y="226"/>
                    </a:lnTo>
                    <a:lnTo>
                      <a:pt x="155" y="345"/>
                    </a:lnTo>
                    <a:cubicBezTo>
                      <a:pt x="1715" y="1607"/>
                      <a:pt x="3203" y="2798"/>
                      <a:pt x="4168" y="4584"/>
                    </a:cubicBezTo>
                    <a:cubicBezTo>
                      <a:pt x="5203" y="6477"/>
                      <a:pt x="5132" y="8727"/>
                      <a:pt x="5049" y="10918"/>
                    </a:cubicBezTo>
                    <a:cubicBezTo>
                      <a:pt x="4977" y="13049"/>
                      <a:pt x="4906" y="15264"/>
                      <a:pt x="5858" y="17193"/>
                    </a:cubicBezTo>
                    <a:cubicBezTo>
                      <a:pt x="6192" y="17824"/>
                      <a:pt x="6585" y="18443"/>
                      <a:pt x="7013" y="19014"/>
                    </a:cubicBezTo>
                    <a:cubicBezTo>
                      <a:pt x="7275" y="19372"/>
                      <a:pt x="7537" y="19741"/>
                      <a:pt x="7775" y="20110"/>
                    </a:cubicBezTo>
                    <a:cubicBezTo>
                      <a:pt x="8513" y="21288"/>
                      <a:pt x="8775" y="22360"/>
                      <a:pt x="8561" y="23289"/>
                    </a:cubicBezTo>
                    <a:lnTo>
                      <a:pt x="8847" y="23360"/>
                    </a:lnTo>
                    <a:cubicBezTo>
                      <a:pt x="9085" y="22348"/>
                      <a:pt x="8811" y="21205"/>
                      <a:pt x="8025" y="19955"/>
                    </a:cubicBezTo>
                    <a:cubicBezTo>
                      <a:pt x="7787" y="19574"/>
                      <a:pt x="7513" y="19205"/>
                      <a:pt x="7263" y="18848"/>
                    </a:cubicBezTo>
                    <a:cubicBezTo>
                      <a:pt x="6835" y="18276"/>
                      <a:pt x="6454" y="17681"/>
                      <a:pt x="6120" y="17062"/>
                    </a:cubicBezTo>
                    <a:cubicBezTo>
                      <a:pt x="5203" y="15204"/>
                      <a:pt x="5287" y="13026"/>
                      <a:pt x="5346" y="10918"/>
                    </a:cubicBezTo>
                    <a:cubicBezTo>
                      <a:pt x="5430" y="8704"/>
                      <a:pt x="5501" y="6406"/>
                      <a:pt x="4429" y="4441"/>
                    </a:cubicBezTo>
                    <a:cubicBezTo>
                      <a:pt x="3429" y="2608"/>
                      <a:pt x="1929" y="1405"/>
                      <a:pt x="334" y="119"/>
                    </a:cubicBezTo>
                    <a:lnTo>
                      <a:pt x="19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7" name="Google Shape;967;p11"/>
            <p:cNvGrpSpPr/>
            <p:nvPr/>
          </p:nvGrpSpPr>
          <p:grpSpPr>
            <a:xfrm flipH="1">
              <a:off x="6827365" y="4577699"/>
              <a:ext cx="295700" cy="628375"/>
              <a:chOff x="3816125" y="3120150"/>
              <a:chExt cx="295700" cy="628375"/>
            </a:xfrm>
          </p:grpSpPr>
          <p:sp>
            <p:nvSpPr>
              <p:cNvPr id="968" name="Google Shape;968;p11"/>
              <p:cNvSpPr/>
              <p:nvPr/>
            </p:nvSpPr>
            <p:spPr>
              <a:xfrm>
                <a:off x="3851075" y="3231775"/>
                <a:ext cx="225625" cy="516750"/>
              </a:xfrm>
              <a:custGeom>
                <a:avLst/>
                <a:gdLst/>
                <a:ahLst/>
                <a:cxnLst/>
                <a:rect l="l" t="t" r="r" b="b"/>
                <a:pathLst>
                  <a:path w="9025" h="20670" extrusionOk="0">
                    <a:moveTo>
                      <a:pt x="4560" y="1"/>
                    </a:moveTo>
                    <a:lnTo>
                      <a:pt x="4263" y="60"/>
                    </a:lnTo>
                    <a:lnTo>
                      <a:pt x="6608" y="10859"/>
                    </a:lnTo>
                    <a:cubicBezTo>
                      <a:pt x="6227" y="10204"/>
                      <a:pt x="5322" y="9847"/>
                      <a:pt x="4596" y="9657"/>
                    </a:cubicBezTo>
                    <a:cubicBezTo>
                      <a:pt x="3647" y="9398"/>
                      <a:pt x="2665" y="9305"/>
                      <a:pt x="1679" y="9305"/>
                    </a:cubicBezTo>
                    <a:cubicBezTo>
                      <a:pt x="1119" y="9305"/>
                      <a:pt x="557" y="9335"/>
                      <a:pt x="0" y="9383"/>
                    </a:cubicBezTo>
                    <a:cubicBezTo>
                      <a:pt x="1140" y="10670"/>
                      <a:pt x="2755" y="11365"/>
                      <a:pt x="4408" y="11365"/>
                    </a:cubicBezTo>
                    <a:cubicBezTo>
                      <a:pt x="5155" y="11365"/>
                      <a:pt x="5909" y="11223"/>
                      <a:pt x="6632" y="10930"/>
                    </a:cubicBezTo>
                    <a:lnTo>
                      <a:pt x="8739" y="20670"/>
                    </a:lnTo>
                    <a:lnTo>
                      <a:pt x="9025" y="20610"/>
                    </a:lnTo>
                    <a:lnTo>
                      <a:pt x="456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11"/>
              <p:cNvSpPr/>
              <p:nvPr/>
            </p:nvSpPr>
            <p:spPr>
              <a:xfrm>
                <a:off x="3816125" y="3120150"/>
                <a:ext cx="295700" cy="274050"/>
              </a:xfrm>
              <a:custGeom>
                <a:avLst/>
                <a:gdLst/>
                <a:ahLst/>
                <a:cxnLst/>
                <a:rect l="l" t="t" r="r" b="b"/>
                <a:pathLst>
                  <a:path w="11828" h="10962" extrusionOk="0">
                    <a:moveTo>
                      <a:pt x="7503" y="0"/>
                    </a:moveTo>
                    <a:cubicBezTo>
                      <a:pt x="7443" y="0"/>
                      <a:pt x="7372" y="20"/>
                      <a:pt x="7292" y="60"/>
                    </a:cubicBezTo>
                    <a:cubicBezTo>
                      <a:pt x="6030" y="703"/>
                      <a:pt x="5780" y="3596"/>
                      <a:pt x="5780" y="3596"/>
                    </a:cubicBezTo>
                    <a:cubicBezTo>
                      <a:pt x="5780" y="3596"/>
                      <a:pt x="4009" y="676"/>
                      <a:pt x="3049" y="676"/>
                    </a:cubicBezTo>
                    <a:cubicBezTo>
                      <a:pt x="2912" y="676"/>
                      <a:pt x="2792" y="735"/>
                      <a:pt x="2696" y="870"/>
                    </a:cubicBezTo>
                    <a:cubicBezTo>
                      <a:pt x="1922" y="1953"/>
                      <a:pt x="4196" y="4466"/>
                      <a:pt x="4196" y="4466"/>
                    </a:cubicBezTo>
                    <a:cubicBezTo>
                      <a:pt x="4196" y="4466"/>
                      <a:pt x="4081" y="4463"/>
                      <a:pt x="3890" y="4463"/>
                    </a:cubicBezTo>
                    <a:cubicBezTo>
                      <a:pt x="2924" y="4463"/>
                      <a:pt x="1" y="4529"/>
                      <a:pt x="100" y="5335"/>
                    </a:cubicBezTo>
                    <a:cubicBezTo>
                      <a:pt x="219" y="6299"/>
                      <a:pt x="4172" y="6371"/>
                      <a:pt x="4172" y="6371"/>
                    </a:cubicBezTo>
                    <a:cubicBezTo>
                      <a:pt x="4172" y="6371"/>
                      <a:pt x="1529" y="8930"/>
                      <a:pt x="2410" y="9871"/>
                    </a:cubicBezTo>
                    <a:cubicBezTo>
                      <a:pt x="2517" y="9982"/>
                      <a:pt x="2644" y="10031"/>
                      <a:pt x="2785" y="10031"/>
                    </a:cubicBezTo>
                    <a:cubicBezTo>
                      <a:pt x="3819" y="10031"/>
                      <a:pt x="5589" y="7395"/>
                      <a:pt x="5589" y="7395"/>
                    </a:cubicBezTo>
                    <a:cubicBezTo>
                      <a:pt x="5589" y="7395"/>
                      <a:pt x="6665" y="10962"/>
                      <a:pt x="7699" y="10962"/>
                    </a:cubicBezTo>
                    <a:cubicBezTo>
                      <a:pt x="7742" y="10962"/>
                      <a:pt x="7785" y="10955"/>
                      <a:pt x="7827" y="10943"/>
                    </a:cubicBezTo>
                    <a:cubicBezTo>
                      <a:pt x="8899" y="10609"/>
                      <a:pt x="7006" y="6823"/>
                      <a:pt x="7006" y="6823"/>
                    </a:cubicBezTo>
                    <a:lnTo>
                      <a:pt x="7006" y="6823"/>
                    </a:lnTo>
                    <a:cubicBezTo>
                      <a:pt x="7006" y="6823"/>
                      <a:pt x="9393" y="8627"/>
                      <a:pt x="10521" y="8627"/>
                    </a:cubicBezTo>
                    <a:cubicBezTo>
                      <a:pt x="10780" y="8627"/>
                      <a:pt x="10972" y="8533"/>
                      <a:pt x="11054" y="8299"/>
                    </a:cubicBezTo>
                    <a:cubicBezTo>
                      <a:pt x="11506" y="7049"/>
                      <a:pt x="7637" y="5740"/>
                      <a:pt x="7637" y="5740"/>
                    </a:cubicBezTo>
                    <a:cubicBezTo>
                      <a:pt x="7637" y="5740"/>
                      <a:pt x="11828" y="3704"/>
                      <a:pt x="11102" y="2692"/>
                    </a:cubicBezTo>
                    <a:cubicBezTo>
                      <a:pt x="10977" y="2521"/>
                      <a:pt x="10783" y="2449"/>
                      <a:pt x="10548" y="2449"/>
                    </a:cubicBezTo>
                    <a:cubicBezTo>
                      <a:pt x="9391" y="2449"/>
                      <a:pt x="7220" y="4168"/>
                      <a:pt x="7220" y="4168"/>
                    </a:cubicBezTo>
                    <a:cubicBezTo>
                      <a:pt x="7220" y="4168"/>
                      <a:pt x="8400" y="0"/>
                      <a:pt x="75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0" name="Google Shape;970;p11"/>
            <p:cNvGrpSpPr/>
            <p:nvPr/>
          </p:nvGrpSpPr>
          <p:grpSpPr>
            <a:xfrm rot="561886" flipH="1">
              <a:off x="4630499" y="4762264"/>
              <a:ext cx="267987" cy="506190"/>
              <a:chOff x="2272000" y="4262650"/>
              <a:chExt cx="191425" cy="361575"/>
            </a:xfrm>
          </p:grpSpPr>
          <p:sp>
            <p:nvSpPr>
              <p:cNvPr id="971" name="Google Shape;971;p11"/>
              <p:cNvSpPr/>
              <p:nvPr/>
            </p:nvSpPr>
            <p:spPr>
              <a:xfrm>
                <a:off x="2272000" y="4377750"/>
                <a:ext cx="19142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9859" extrusionOk="0">
                    <a:moveTo>
                      <a:pt x="3632" y="1"/>
                    </a:moveTo>
                    <a:lnTo>
                      <a:pt x="0" y="9776"/>
                    </a:lnTo>
                    <a:lnTo>
                      <a:pt x="227" y="9859"/>
                    </a:lnTo>
                    <a:lnTo>
                      <a:pt x="274" y="9704"/>
                    </a:lnTo>
                    <a:cubicBezTo>
                      <a:pt x="1453" y="9418"/>
                      <a:pt x="4822" y="8549"/>
                      <a:pt x="5418" y="8180"/>
                    </a:cubicBezTo>
                    <a:lnTo>
                      <a:pt x="4715" y="7763"/>
                    </a:lnTo>
                    <a:lnTo>
                      <a:pt x="6049" y="7740"/>
                    </a:lnTo>
                    <a:cubicBezTo>
                      <a:pt x="6704" y="7216"/>
                      <a:pt x="7251" y="6573"/>
                      <a:pt x="7656" y="5847"/>
                    </a:cubicBezTo>
                    <a:cubicBezTo>
                      <a:pt x="7433" y="5807"/>
                      <a:pt x="7202" y="5788"/>
                      <a:pt x="6965" y="5788"/>
                    </a:cubicBezTo>
                    <a:cubicBezTo>
                      <a:pt x="4776" y="5788"/>
                      <a:pt x="2055" y="7379"/>
                      <a:pt x="584" y="8883"/>
                    </a:cubicBezTo>
                    <a:lnTo>
                      <a:pt x="3846" y="72"/>
                    </a:lnTo>
                    <a:lnTo>
                      <a:pt x="363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11"/>
              <p:cNvSpPr/>
              <p:nvPr/>
            </p:nvSpPr>
            <p:spPr>
              <a:xfrm>
                <a:off x="2291950" y="4262650"/>
                <a:ext cx="161325" cy="144400"/>
              </a:xfrm>
              <a:custGeom>
                <a:avLst/>
                <a:gdLst/>
                <a:ahLst/>
                <a:cxnLst/>
                <a:rect l="l" t="t" r="r" b="b"/>
                <a:pathLst>
                  <a:path w="6453" h="5776" extrusionOk="0">
                    <a:moveTo>
                      <a:pt x="2815" y="0"/>
                    </a:moveTo>
                    <a:cubicBezTo>
                      <a:pt x="2245" y="0"/>
                      <a:pt x="1" y="3764"/>
                      <a:pt x="1786" y="5247"/>
                    </a:cubicBezTo>
                    <a:lnTo>
                      <a:pt x="2239" y="5533"/>
                    </a:lnTo>
                    <a:cubicBezTo>
                      <a:pt x="2567" y="5701"/>
                      <a:pt x="2880" y="5775"/>
                      <a:pt x="3174" y="5775"/>
                    </a:cubicBezTo>
                    <a:cubicBezTo>
                      <a:pt x="5278" y="5775"/>
                      <a:pt x="6453" y="1988"/>
                      <a:pt x="6025" y="1664"/>
                    </a:cubicBezTo>
                    <a:cubicBezTo>
                      <a:pt x="5977" y="1626"/>
                      <a:pt x="5922" y="1609"/>
                      <a:pt x="5863" y="1609"/>
                    </a:cubicBezTo>
                    <a:cubicBezTo>
                      <a:pt x="5316" y="1609"/>
                      <a:pt x="4358" y="3033"/>
                      <a:pt x="4358" y="3033"/>
                    </a:cubicBezTo>
                    <a:cubicBezTo>
                      <a:pt x="4358" y="3033"/>
                      <a:pt x="5203" y="390"/>
                      <a:pt x="4798" y="175"/>
                    </a:cubicBezTo>
                    <a:cubicBezTo>
                      <a:pt x="4781" y="166"/>
                      <a:pt x="4761" y="162"/>
                      <a:pt x="4739" y="162"/>
                    </a:cubicBezTo>
                    <a:cubicBezTo>
                      <a:pt x="4263" y="162"/>
                      <a:pt x="2870" y="2307"/>
                      <a:pt x="2870" y="2307"/>
                    </a:cubicBezTo>
                    <a:cubicBezTo>
                      <a:pt x="2870" y="2307"/>
                      <a:pt x="3346" y="223"/>
                      <a:pt x="2858" y="9"/>
                    </a:cubicBezTo>
                    <a:cubicBezTo>
                      <a:pt x="2845" y="3"/>
                      <a:pt x="2830" y="0"/>
                      <a:pt x="28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3" name="Google Shape;973;p11"/>
            <p:cNvGrpSpPr/>
            <p:nvPr/>
          </p:nvGrpSpPr>
          <p:grpSpPr>
            <a:xfrm>
              <a:off x="4360505" y="4599984"/>
              <a:ext cx="486122" cy="666466"/>
              <a:chOff x="7035817" y="4332511"/>
              <a:chExt cx="386516" cy="529867"/>
            </a:xfrm>
          </p:grpSpPr>
          <p:sp>
            <p:nvSpPr>
              <p:cNvPr id="974" name="Google Shape;974;p11"/>
              <p:cNvSpPr/>
              <p:nvPr/>
            </p:nvSpPr>
            <p:spPr>
              <a:xfrm rot="-8468661">
                <a:off x="7106174" y="4583932"/>
                <a:ext cx="279868" cy="214381"/>
              </a:xfrm>
              <a:custGeom>
                <a:avLst/>
                <a:gdLst/>
                <a:ahLst/>
                <a:cxnLst/>
                <a:rect l="l" t="t" r="r" b="b"/>
                <a:pathLst>
                  <a:path w="7633" h="5847" extrusionOk="0">
                    <a:moveTo>
                      <a:pt x="191" y="0"/>
                    </a:moveTo>
                    <a:lnTo>
                      <a:pt x="0" y="143"/>
                    </a:lnTo>
                    <a:cubicBezTo>
                      <a:pt x="2120" y="3084"/>
                      <a:pt x="4668" y="5001"/>
                      <a:pt x="7561" y="5846"/>
                    </a:cubicBezTo>
                    <a:lnTo>
                      <a:pt x="7632" y="5620"/>
                    </a:lnTo>
                    <a:cubicBezTo>
                      <a:pt x="4787" y="4787"/>
                      <a:pt x="2274" y="2906"/>
                      <a:pt x="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11"/>
              <p:cNvSpPr/>
              <p:nvPr/>
            </p:nvSpPr>
            <p:spPr>
              <a:xfrm rot="-8468661">
                <a:off x="7054892" y="4437576"/>
                <a:ext cx="123269" cy="104276"/>
              </a:xfrm>
              <a:custGeom>
                <a:avLst/>
                <a:gdLst/>
                <a:ahLst/>
                <a:cxnLst/>
                <a:rect l="l" t="t" r="r" b="b"/>
                <a:pathLst>
                  <a:path w="3362" h="2844" extrusionOk="0">
                    <a:moveTo>
                      <a:pt x="2371" y="1"/>
                    </a:moveTo>
                    <a:cubicBezTo>
                      <a:pt x="1578" y="1"/>
                      <a:pt x="322" y="1118"/>
                      <a:pt x="322" y="1118"/>
                    </a:cubicBezTo>
                    <a:lnTo>
                      <a:pt x="1" y="1832"/>
                    </a:lnTo>
                    <a:cubicBezTo>
                      <a:pt x="667" y="2177"/>
                      <a:pt x="1358" y="2487"/>
                      <a:pt x="2060" y="2761"/>
                    </a:cubicBezTo>
                    <a:cubicBezTo>
                      <a:pt x="2205" y="2817"/>
                      <a:pt x="2333" y="2843"/>
                      <a:pt x="2447" y="2843"/>
                    </a:cubicBezTo>
                    <a:cubicBezTo>
                      <a:pt x="3362" y="2843"/>
                      <a:pt x="3348" y="1175"/>
                      <a:pt x="2882" y="296"/>
                    </a:cubicBezTo>
                    <a:cubicBezTo>
                      <a:pt x="2770" y="84"/>
                      <a:pt x="2588" y="1"/>
                      <a:pt x="23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11"/>
              <p:cNvSpPr/>
              <p:nvPr/>
            </p:nvSpPr>
            <p:spPr>
              <a:xfrm rot="-8468661">
                <a:off x="7121147" y="4368268"/>
                <a:ext cx="133572" cy="117255"/>
              </a:xfrm>
              <a:custGeom>
                <a:avLst/>
                <a:gdLst/>
                <a:ahLst/>
                <a:cxnLst/>
                <a:rect l="l" t="t" r="r" b="b"/>
                <a:pathLst>
                  <a:path w="3643" h="3198" extrusionOk="0">
                    <a:moveTo>
                      <a:pt x="333" y="1"/>
                    </a:moveTo>
                    <a:lnTo>
                      <a:pt x="11" y="715"/>
                    </a:lnTo>
                    <a:cubicBezTo>
                      <a:pt x="11" y="715"/>
                      <a:pt x="0" y="3197"/>
                      <a:pt x="941" y="3197"/>
                    </a:cubicBezTo>
                    <a:cubicBezTo>
                      <a:pt x="986" y="3197"/>
                      <a:pt x="1033" y="3192"/>
                      <a:pt x="1083" y="3180"/>
                    </a:cubicBezTo>
                    <a:cubicBezTo>
                      <a:pt x="2178" y="2918"/>
                      <a:pt x="3643" y="1572"/>
                      <a:pt x="2392" y="929"/>
                    </a:cubicBezTo>
                    <a:cubicBezTo>
                      <a:pt x="1726" y="584"/>
                      <a:pt x="1035" y="274"/>
                      <a:pt x="3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11"/>
              <p:cNvSpPr/>
              <p:nvPr/>
            </p:nvSpPr>
            <p:spPr>
              <a:xfrm rot="-8468661">
                <a:off x="7079520" y="4365310"/>
                <a:ext cx="142116" cy="106439"/>
              </a:xfrm>
              <a:custGeom>
                <a:avLst/>
                <a:gdLst/>
                <a:ahLst/>
                <a:cxnLst/>
                <a:rect l="l" t="t" r="r" b="b"/>
                <a:pathLst>
                  <a:path w="3876" h="2903" extrusionOk="0">
                    <a:moveTo>
                      <a:pt x="2516" y="0"/>
                    </a:moveTo>
                    <a:cubicBezTo>
                      <a:pt x="2477" y="0"/>
                      <a:pt x="2436" y="2"/>
                      <a:pt x="2394" y="5"/>
                    </a:cubicBezTo>
                    <a:cubicBezTo>
                      <a:pt x="1596" y="65"/>
                      <a:pt x="799" y="160"/>
                      <a:pt x="1" y="303"/>
                    </a:cubicBezTo>
                    <a:lnTo>
                      <a:pt x="96" y="1077"/>
                    </a:lnTo>
                    <a:cubicBezTo>
                      <a:pt x="96" y="1077"/>
                      <a:pt x="1252" y="2902"/>
                      <a:pt x="2112" y="2902"/>
                    </a:cubicBezTo>
                    <a:cubicBezTo>
                      <a:pt x="2252" y="2902"/>
                      <a:pt x="2383" y="2855"/>
                      <a:pt x="2501" y="2743"/>
                    </a:cubicBezTo>
                    <a:cubicBezTo>
                      <a:pt x="3334" y="1968"/>
                      <a:pt x="3875" y="0"/>
                      <a:pt x="25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11"/>
              <p:cNvSpPr/>
              <p:nvPr/>
            </p:nvSpPr>
            <p:spPr>
              <a:xfrm rot="-8468661">
                <a:off x="7140952" y="4453002"/>
                <a:ext cx="100427" cy="98483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2686" extrusionOk="0">
                    <a:moveTo>
                      <a:pt x="1994" y="1"/>
                    </a:moveTo>
                    <a:cubicBezTo>
                      <a:pt x="1587" y="1"/>
                      <a:pt x="0" y="837"/>
                      <a:pt x="0" y="837"/>
                    </a:cubicBezTo>
                    <a:cubicBezTo>
                      <a:pt x="0" y="837"/>
                      <a:pt x="845" y="2685"/>
                      <a:pt x="1059" y="2685"/>
                    </a:cubicBezTo>
                    <a:cubicBezTo>
                      <a:pt x="1064" y="2685"/>
                      <a:pt x="1068" y="2684"/>
                      <a:pt x="1072" y="2683"/>
                    </a:cubicBezTo>
                    <a:cubicBezTo>
                      <a:pt x="1262" y="2587"/>
                      <a:pt x="1358" y="2064"/>
                      <a:pt x="1358" y="2064"/>
                    </a:cubicBezTo>
                    <a:cubicBezTo>
                      <a:pt x="1358" y="2064"/>
                      <a:pt x="1658" y="2276"/>
                      <a:pt x="1873" y="2276"/>
                    </a:cubicBezTo>
                    <a:cubicBezTo>
                      <a:pt x="1933" y="2276"/>
                      <a:pt x="1986" y="2259"/>
                      <a:pt x="2024" y="2218"/>
                    </a:cubicBezTo>
                    <a:cubicBezTo>
                      <a:pt x="2215" y="2016"/>
                      <a:pt x="1846" y="1516"/>
                      <a:pt x="1846" y="1516"/>
                    </a:cubicBezTo>
                    <a:cubicBezTo>
                      <a:pt x="2060" y="1444"/>
                      <a:pt x="2251" y="1361"/>
                      <a:pt x="2441" y="1242"/>
                    </a:cubicBezTo>
                    <a:cubicBezTo>
                      <a:pt x="2739" y="1051"/>
                      <a:pt x="1858" y="551"/>
                      <a:pt x="1858" y="551"/>
                    </a:cubicBezTo>
                    <a:cubicBezTo>
                      <a:pt x="1858" y="551"/>
                      <a:pt x="2191" y="301"/>
                      <a:pt x="2084" y="39"/>
                    </a:cubicBezTo>
                    <a:cubicBezTo>
                      <a:pt x="2074" y="13"/>
                      <a:pt x="2042" y="1"/>
                      <a:pt x="19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11"/>
              <p:cNvSpPr/>
              <p:nvPr/>
            </p:nvSpPr>
            <p:spPr>
              <a:xfrm rot="-8468661">
                <a:off x="7084304" y="4384233"/>
                <a:ext cx="13163" cy="10413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84" extrusionOk="0">
                    <a:moveTo>
                      <a:pt x="206" y="1"/>
                    </a:moveTo>
                    <a:cubicBezTo>
                      <a:pt x="42" y="1"/>
                      <a:pt x="1" y="244"/>
                      <a:pt x="180" y="278"/>
                    </a:cubicBezTo>
                    <a:cubicBezTo>
                      <a:pt x="191" y="281"/>
                      <a:pt x="202" y="283"/>
                      <a:pt x="212" y="283"/>
                    </a:cubicBezTo>
                    <a:cubicBezTo>
                      <a:pt x="272" y="283"/>
                      <a:pt x="326" y="231"/>
                      <a:pt x="346" y="171"/>
                    </a:cubicBezTo>
                    <a:cubicBezTo>
                      <a:pt x="358" y="99"/>
                      <a:pt x="311" y="16"/>
                      <a:pt x="239" y="4"/>
                    </a:cubicBezTo>
                    <a:cubicBezTo>
                      <a:pt x="228" y="2"/>
                      <a:pt x="216" y="1"/>
                      <a:pt x="2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11"/>
              <p:cNvSpPr/>
              <p:nvPr/>
            </p:nvSpPr>
            <p:spPr>
              <a:xfrm rot="-8468661">
                <a:off x="7100718" y="4366854"/>
                <a:ext cx="12026" cy="10340"/>
              </a:xfrm>
              <a:custGeom>
                <a:avLst/>
                <a:gdLst/>
                <a:ahLst/>
                <a:cxnLst/>
                <a:rect l="l" t="t" r="r" b="b"/>
                <a:pathLst>
                  <a:path w="328" h="282" extrusionOk="0">
                    <a:moveTo>
                      <a:pt x="147" y="1"/>
                    </a:moveTo>
                    <a:cubicBezTo>
                      <a:pt x="86" y="1"/>
                      <a:pt x="26" y="42"/>
                      <a:pt x="12" y="112"/>
                    </a:cubicBezTo>
                    <a:cubicBezTo>
                      <a:pt x="0" y="183"/>
                      <a:pt x="48" y="255"/>
                      <a:pt x="119" y="279"/>
                    </a:cubicBezTo>
                    <a:cubicBezTo>
                      <a:pt x="129" y="281"/>
                      <a:pt x="138" y="282"/>
                      <a:pt x="148" y="282"/>
                    </a:cubicBezTo>
                    <a:cubicBezTo>
                      <a:pt x="253" y="282"/>
                      <a:pt x="328" y="163"/>
                      <a:pt x="262" y="64"/>
                    </a:cubicBezTo>
                    <a:cubicBezTo>
                      <a:pt x="233" y="20"/>
                      <a:pt x="190" y="1"/>
                      <a:pt x="1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11"/>
              <p:cNvSpPr/>
              <p:nvPr/>
            </p:nvSpPr>
            <p:spPr>
              <a:xfrm rot="-8468661">
                <a:off x="7145374" y="4352755"/>
                <a:ext cx="11623" cy="10303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81" extrusionOk="0">
                    <a:moveTo>
                      <a:pt x="159" y="1"/>
                    </a:moveTo>
                    <a:cubicBezTo>
                      <a:pt x="75" y="1"/>
                      <a:pt x="1" y="70"/>
                      <a:pt x="19" y="158"/>
                    </a:cubicBezTo>
                    <a:cubicBezTo>
                      <a:pt x="33" y="237"/>
                      <a:pt x="94" y="281"/>
                      <a:pt x="156" y="281"/>
                    </a:cubicBezTo>
                    <a:cubicBezTo>
                      <a:pt x="198" y="281"/>
                      <a:pt x="240" y="261"/>
                      <a:pt x="269" y="218"/>
                    </a:cubicBezTo>
                    <a:cubicBezTo>
                      <a:pt x="316" y="158"/>
                      <a:pt x="304" y="75"/>
                      <a:pt x="245" y="27"/>
                    </a:cubicBezTo>
                    <a:cubicBezTo>
                      <a:pt x="217" y="9"/>
                      <a:pt x="188" y="1"/>
                      <a:pt x="1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11"/>
              <p:cNvSpPr/>
              <p:nvPr/>
            </p:nvSpPr>
            <p:spPr>
              <a:xfrm rot="-8468661">
                <a:off x="7122152" y="4355837"/>
                <a:ext cx="11586" cy="10340"/>
              </a:xfrm>
              <a:custGeom>
                <a:avLst/>
                <a:gdLst/>
                <a:ahLst/>
                <a:cxnLst/>
                <a:rect l="l" t="t" r="r" b="b"/>
                <a:pathLst>
                  <a:path w="316" h="282" extrusionOk="0">
                    <a:moveTo>
                      <a:pt x="159" y="1"/>
                    </a:moveTo>
                    <a:cubicBezTo>
                      <a:pt x="76" y="1"/>
                      <a:pt x="0" y="72"/>
                      <a:pt x="18" y="170"/>
                    </a:cubicBezTo>
                    <a:cubicBezTo>
                      <a:pt x="32" y="240"/>
                      <a:pt x="92" y="281"/>
                      <a:pt x="153" y="281"/>
                    </a:cubicBezTo>
                    <a:cubicBezTo>
                      <a:pt x="196" y="281"/>
                      <a:pt x="239" y="261"/>
                      <a:pt x="268" y="217"/>
                    </a:cubicBezTo>
                    <a:cubicBezTo>
                      <a:pt x="316" y="158"/>
                      <a:pt x="304" y="75"/>
                      <a:pt x="244" y="27"/>
                    </a:cubicBezTo>
                    <a:cubicBezTo>
                      <a:pt x="217" y="9"/>
                      <a:pt x="188" y="1"/>
                      <a:pt x="1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11"/>
              <p:cNvSpPr/>
              <p:nvPr/>
            </p:nvSpPr>
            <p:spPr>
              <a:xfrm rot="-8468661">
                <a:off x="7084695" y="4364459"/>
                <a:ext cx="10083" cy="89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45" extrusionOk="0">
                    <a:moveTo>
                      <a:pt x="132" y="0"/>
                    </a:moveTo>
                    <a:cubicBezTo>
                      <a:pt x="86" y="0"/>
                      <a:pt x="42" y="25"/>
                      <a:pt x="25" y="69"/>
                    </a:cubicBezTo>
                    <a:cubicBezTo>
                      <a:pt x="1" y="140"/>
                      <a:pt x="25" y="212"/>
                      <a:pt x="84" y="236"/>
                    </a:cubicBezTo>
                    <a:cubicBezTo>
                      <a:pt x="100" y="242"/>
                      <a:pt x="116" y="245"/>
                      <a:pt x="132" y="245"/>
                    </a:cubicBezTo>
                    <a:cubicBezTo>
                      <a:pt x="178" y="245"/>
                      <a:pt x="224" y="220"/>
                      <a:pt x="251" y="176"/>
                    </a:cubicBezTo>
                    <a:cubicBezTo>
                      <a:pt x="275" y="105"/>
                      <a:pt x="239" y="33"/>
                      <a:pt x="179" y="9"/>
                    </a:cubicBezTo>
                    <a:cubicBezTo>
                      <a:pt x="164" y="3"/>
                      <a:pt x="148" y="0"/>
                      <a:pt x="1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11"/>
              <p:cNvSpPr/>
              <p:nvPr/>
            </p:nvSpPr>
            <p:spPr>
              <a:xfrm rot="-8468661">
                <a:off x="7103711" y="4347525"/>
                <a:ext cx="10743" cy="9093"/>
              </a:xfrm>
              <a:custGeom>
                <a:avLst/>
                <a:gdLst/>
                <a:ahLst/>
                <a:cxnLst/>
                <a:rect l="l" t="t" r="r" b="b"/>
                <a:pathLst>
                  <a:path w="293" h="248" extrusionOk="0">
                    <a:moveTo>
                      <a:pt x="149" y="0"/>
                    </a:moveTo>
                    <a:cubicBezTo>
                      <a:pt x="132" y="0"/>
                      <a:pt x="114" y="4"/>
                      <a:pt x="96" y="12"/>
                    </a:cubicBezTo>
                    <a:cubicBezTo>
                      <a:pt x="1" y="48"/>
                      <a:pt x="1" y="191"/>
                      <a:pt x="96" y="238"/>
                    </a:cubicBezTo>
                    <a:cubicBezTo>
                      <a:pt x="111" y="244"/>
                      <a:pt x="127" y="247"/>
                      <a:pt x="142" y="247"/>
                    </a:cubicBezTo>
                    <a:cubicBezTo>
                      <a:pt x="189" y="247"/>
                      <a:pt x="236" y="220"/>
                      <a:pt x="263" y="167"/>
                    </a:cubicBezTo>
                    <a:cubicBezTo>
                      <a:pt x="292" y="88"/>
                      <a:pt x="232" y="0"/>
                      <a:pt x="14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11"/>
              <p:cNvSpPr/>
              <p:nvPr/>
            </p:nvSpPr>
            <p:spPr>
              <a:xfrm rot="-8468661">
                <a:off x="7127777" y="4342030"/>
                <a:ext cx="12503" cy="924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252" extrusionOk="0">
                    <a:moveTo>
                      <a:pt x="171" y="1"/>
                    </a:moveTo>
                    <a:cubicBezTo>
                      <a:pt x="80" y="1"/>
                      <a:pt x="1" y="112"/>
                      <a:pt x="81" y="210"/>
                    </a:cubicBezTo>
                    <a:cubicBezTo>
                      <a:pt x="107" y="239"/>
                      <a:pt x="137" y="251"/>
                      <a:pt x="166" y="251"/>
                    </a:cubicBezTo>
                    <a:cubicBezTo>
                      <a:pt x="258" y="251"/>
                      <a:pt x="341" y="134"/>
                      <a:pt x="259" y="44"/>
                    </a:cubicBezTo>
                    <a:cubicBezTo>
                      <a:pt x="232" y="14"/>
                      <a:pt x="201" y="1"/>
                      <a:pt x="1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6" name="Google Shape;986;p11"/>
            <p:cNvGrpSpPr/>
            <p:nvPr/>
          </p:nvGrpSpPr>
          <p:grpSpPr>
            <a:xfrm>
              <a:off x="4898741" y="4485215"/>
              <a:ext cx="316372" cy="894927"/>
              <a:chOff x="4868876" y="3960678"/>
              <a:chExt cx="455604" cy="1288777"/>
            </a:xfrm>
          </p:grpSpPr>
          <p:sp>
            <p:nvSpPr>
              <p:cNvPr id="987" name="Google Shape;987;p11"/>
              <p:cNvSpPr/>
              <p:nvPr/>
            </p:nvSpPr>
            <p:spPr>
              <a:xfrm>
                <a:off x="4868876" y="3960678"/>
                <a:ext cx="455604" cy="1021346"/>
              </a:xfrm>
              <a:custGeom>
                <a:avLst/>
                <a:gdLst/>
                <a:ahLst/>
                <a:cxnLst/>
                <a:rect l="l" t="t" r="r" b="b"/>
                <a:pathLst>
                  <a:path w="14443" h="32380" extrusionOk="0">
                    <a:moveTo>
                      <a:pt x="3171" y="0"/>
                    </a:moveTo>
                    <a:cubicBezTo>
                      <a:pt x="2521" y="0"/>
                      <a:pt x="1896" y="183"/>
                      <a:pt x="1370" y="614"/>
                    </a:cubicBezTo>
                    <a:cubicBezTo>
                      <a:pt x="215" y="1555"/>
                      <a:pt x="0" y="3233"/>
                      <a:pt x="143" y="4722"/>
                    </a:cubicBezTo>
                    <a:cubicBezTo>
                      <a:pt x="500" y="8246"/>
                      <a:pt x="2405" y="11544"/>
                      <a:pt x="2405" y="15092"/>
                    </a:cubicBezTo>
                    <a:cubicBezTo>
                      <a:pt x="2405" y="16830"/>
                      <a:pt x="1941" y="18521"/>
                      <a:pt x="1715" y="20247"/>
                    </a:cubicBezTo>
                    <a:cubicBezTo>
                      <a:pt x="1725" y="20247"/>
                      <a:pt x="1735" y="20247"/>
                      <a:pt x="1745" y="20247"/>
                    </a:cubicBezTo>
                    <a:cubicBezTo>
                      <a:pt x="2305" y="20247"/>
                      <a:pt x="2815" y="20566"/>
                      <a:pt x="3060" y="21069"/>
                    </a:cubicBezTo>
                    <a:cubicBezTo>
                      <a:pt x="3534" y="22040"/>
                      <a:pt x="2829" y="23176"/>
                      <a:pt x="1744" y="23176"/>
                    </a:cubicBezTo>
                    <a:cubicBezTo>
                      <a:pt x="1738" y="23176"/>
                      <a:pt x="1732" y="23176"/>
                      <a:pt x="1727" y="23176"/>
                    </a:cubicBezTo>
                    <a:lnTo>
                      <a:pt x="1727" y="23176"/>
                    </a:lnTo>
                    <a:cubicBezTo>
                      <a:pt x="1739" y="23236"/>
                      <a:pt x="1751" y="23295"/>
                      <a:pt x="1762" y="23355"/>
                    </a:cubicBezTo>
                    <a:cubicBezTo>
                      <a:pt x="1905" y="23986"/>
                      <a:pt x="2346" y="25093"/>
                      <a:pt x="2858" y="26105"/>
                    </a:cubicBezTo>
                    <a:cubicBezTo>
                      <a:pt x="4382" y="28748"/>
                      <a:pt x="7073" y="31023"/>
                      <a:pt x="9644" y="32344"/>
                    </a:cubicBezTo>
                    <a:lnTo>
                      <a:pt x="9680" y="32380"/>
                    </a:lnTo>
                    <a:cubicBezTo>
                      <a:pt x="12895" y="30094"/>
                      <a:pt x="14443" y="25712"/>
                      <a:pt x="13383" y="21914"/>
                    </a:cubicBezTo>
                    <a:cubicBezTo>
                      <a:pt x="12657" y="19331"/>
                      <a:pt x="10895" y="17140"/>
                      <a:pt x="10049" y="14604"/>
                    </a:cubicBezTo>
                    <a:cubicBezTo>
                      <a:pt x="9323" y="12377"/>
                      <a:pt x="9311" y="9984"/>
                      <a:pt x="9025" y="7663"/>
                    </a:cubicBezTo>
                    <a:cubicBezTo>
                      <a:pt x="9013" y="7543"/>
                      <a:pt x="9001" y="7413"/>
                      <a:pt x="8978" y="7293"/>
                    </a:cubicBezTo>
                    <a:cubicBezTo>
                      <a:pt x="8809" y="7355"/>
                      <a:pt x="8632" y="7385"/>
                      <a:pt x="8456" y="7385"/>
                    </a:cubicBezTo>
                    <a:cubicBezTo>
                      <a:pt x="8220" y="7385"/>
                      <a:pt x="7986" y="7331"/>
                      <a:pt x="7775" y="7222"/>
                    </a:cubicBezTo>
                    <a:cubicBezTo>
                      <a:pt x="6525" y="6555"/>
                      <a:pt x="6930" y="4710"/>
                      <a:pt x="8263" y="4472"/>
                    </a:cubicBezTo>
                    <a:lnTo>
                      <a:pt x="8323" y="4472"/>
                    </a:lnTo>
                    <a:cubicBezTo>
                      <a:pt x="7930" y="3281"/>
                      <a:pt x="7311" y="2031"/>
                      <a:pt x="6418" y="1305"/>
                    </a:cubicBezTo>
                    <a:cubicBezTo>
                      <a:pt x="5504" y="549"/>
                      <a:pt x="4298" y="0"/>
                      <a:pt x="317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11"/>
              <p:cNvSpPr/>
              <p:nvPr/>
            </p:nvSpPr>
            <p:spPr>
              <a:xfrm>
                <a:off x="5023974" y="4186599"/>
                <a:ext cx="205484" cy="1062856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33696" extrusionOk="0">
                    <a:moveTo>
                      <a:pt x="298" y="0"/>
                    </a:moveTo>
                    <a:lnTo>
                      <a:pt x="1" y="60"/>
                    </a:lnTo>
                    <a:lnTo>
                      <a:pt x="6216" y="33695"/>
                    </a:lnTo>
                    <a:lnTo>
                      <a:pt x="6513" y="3363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9" name="Google Shape;989;p11"/>
            <p:cNvGrpSpPr/>
            <p:nvPr/>
          </p:nvGrpSpPr>
          <p:grpSpPr>
            <a:xfrm rot="8689918">
              <a:off x="-54724" y="344145"/>
              <a:ext cx="763966" cy="1129459"/>
              <a:chOff x="4973284" y="4195135"/>
              <a:chExt cx="763935" cy="1129412"/>
            </a:xfrm>
          </p:grpSpPr>
          <p:sp>
            <p:nvSpPr>
              <p:cNvPr id="990" name="Google Shape;990;p11"/>
              <p:cNvSpPr/>
              <p:nvPr/>
            </p:nvSpPr>
            <p:spPr>
              <a:xfrm>
                <a:off x="5302658" y="4418300"/>
                <a:ext cx="114950" cy="906248"/>
              </a:xfrm>
              <a:custGeom>
                <a:avLst/>
                <a:gdLst/>
                <a:ahLst/>
                <a:cxnLst/>
                <a:rect l="l" t="t" r="r" b="b"/>
                <a:pathLst>
                  <a:path w="3644" h="28731" extrusionOk="0">
                    <a:moveTo>
                      <a:pt x="298" y="1"/>
                    </a:moveTo>
                    <a:lnTo>
                      <a:pt x="0" y="36"/>
                    </a:lnTo>
                    <a:lnTo>
                      <a:pt x="3346" y="28730"/>
                    </a:lnTo>
                    <a:lnTo>
                      <a:pt x="3643" y="28695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11"/>
              <p:cNvSpPr/>
              <p:nvPr/>
            </p:nvSpPr>
            <p:spPr>
              <a:xfrm>
                <a:off x="5099835" y="4630121"/>
                <a:ext cx="270467" cy="307602"/>
              </a:xfrm>
              <a:custGeom>
                <a:avLst/>
                <a:gdLst/>
                <a:ahLst/>
                <a:cxnLst/>
                <a:rect l="l" t="t" r="r" b="b"/>
                <a:pathLst>
                  <a:path w="8574" h="9752" extrusionOk="0">
                    <a:moveTo>
                      <a:pt x="227" y="1"/>
                    </a:moveTo>
                    <a:lnTo>
                      <a:pt x="1" y="191"/>
                    </a:lnTo>
                    <a:lnTo>
                      <a:pt x="8347" y="9752"/>
                    </a:lnTo>
                    <a:lnTo>
                      <a:pt x="8573" y="9561"/>
                    </a:lnTo>
                    <a:lnTo>
                      <a:pt x="22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11"/>
              <p:cNvSpPr/>
              <p:nvPr/>
            </p:nvSpPr>
            <p:spPr>
              <a:xfrm>
                <a:off x="5381138" y="4707483"/>
                <a:ext cx="152142" cy="377091"/>
              </a:xfrm>
              <a:custGeom>
                <a:avLst/>
                <a:gdLst/>
                <a:ahLst/>
                <a:cxnLst/>
                <a:rect l="l" t="t" r="r" b="b"/>
                <a:pathLst>
                  <a:path w="4823" h="11955" extrusionOk="0">
                    <a:moveTo>
                      <a:pt x="4549" y="0"/>
                    </a:moveTo>
                    <a:lnTo>
                      <a:pt x="0" y="11859"/>
                    </a:lnTo>
                    <a:lnTo>
                      <a:pt x="286" y="11954"/>
                    </a:lnTo>
                    <a:lnTo>
                      <a:pt x="4822" y="108"/>
                    </a:lnTo>
                    <a:lnTo>
                      <a:pt x="45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11"/>
              <p:cNvSpPr/>
              <p:nvPr/>
            </p:nvSpPr>
            <p:spPr>
              <a:xfrm>
                <a:off x="4973284" y="4549360"/>
                <a:ext cx="250057" cy="233856"/>
              </a:xfrm>
              <a:custGeom>
                <a:avLst/>
                <a:gdLst/>
                <a:ahLst/>
                <a:cxnLst/>
                <a:rect l="l" t="t" r="r" b="b"/>
                <a:pathLst>
                  <a:path w="7927" h="7414" extrusionOk="0">
                    <a:moveTo>
                      <a:pt x="5458" y="1"/>
                    </a:moveTo>
                    <a:cubicBezTo>
                      <a:pt x="5419" y="1"/>
                      <a:pt x="5382" y="9"/>
                      <a:pt x="5346" y="25"/>
                    </a:cubicBezTo>
                    <a:cubicBezTo>
                      <a:pt x="4501" y="394"/>
                      <a:pt x="5191" y="2942"/>
                      <a:pt x="5191" y="2942"/>
                    </a:cubicBezTo>
                    <a:cubicBezTo>
                      <a:pt x="5191" y="2942"/>
                      <a:pt x="3942" y="573"/>
                      <a:pt x="3110" y="573"/>
                    </a:cubicBezTo>
                    <a:cubicBezTo>
                      <a:pt x="3002" y="573"/>
                      <a:pt x="2900" y="613"/>
                      <a:pt x="2810" y="703"/>
                    </a:cubicBezTo>
                    <a:cubicBezTo>
                      <a:pt x="2012" y="1501"/>
                      <a:pt x="3441" y="3192"/>
                      <a:pt x="3441" y="3192"/>
                    </a:cubicBezTo>
                    <a:cubicBezTo>
                      <a:pt x="3441" y="3192"/>
                      <a:pt x="2425" y="2544"/>
                      <a:pt x="1583" y="2544"/>
                    </a:cubicBezTo>
                    <a:cubicBezTo>
                      <a:pt x="1223" y="2544"/>
                      <a:pt x="894" y="2662"/>
                      <a:pt x="691" y="3001"/>
                    </a:cubicBezTo>
                    <a:cubicBezTo>
                      <a:pt x="0" y="4120"/>
                      <a:pt x="3155" y="5061"/>
                      <a:pt x="3155" y="5061"/>
                    </a:cubicBezTo>
                    <a:cubicBezTo>
                      <a:pt x="3155" y="5061"/>
                      <a:pt x="715" y="5752"/>
                      <a:pt x="893" y="6918"/>
                    </a:cubicBezTo>
                    <a:cubicBezTo>
                      <a:pt x="938" y="7204"/>
                      <a:pt x="1969" y="7413"/>
                      <a:pt x="3196" y="7413"/>
                    </a:cubicBezTo>
                    <a:cubicBezTo>
                      <a:pt x="4885" y="7413"/>
                      <a:pt x="6945" y="7016"/>
                      <a:pt x="7311" y="5871"/>
                    </a:cubicBezTo>
                    <a:cubicBezTo>
                      <a:pt x="7926" y="3989"/>
                      <a:pt x="6336" y="1"/>
                      <a:pt x="54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11"/>
              <p:cNvSpPr/>
              <p:nvPr/>
            </p:nvSpPr>
            <p:spPr>
              <a:xfrm>
                <a:off x="5363473" y="4556110"/>
                <a:ext cx="373745" cy="202093"/>
              </a:xfrm>
              <a:custGeom>
                <a:avLst/>
                <a:gdLst/>
                <a:ahLst/>
                <a:cxnLst/>
                <a:rect l="l" t="t" r="r" b="b"/>
                <a:pathLst>
                  <a:path w="11848" h="6407" extrusionOk="0">
                    <a:moveTo>
                      <a:pt x="5603" y="0"/>
                    </a:moveTo>
                    <a:cubicBezTo>
                      <a:pt x="4366" y="0"/>
                      <a:pt x="4061" y="5228"/>
                      <a:pt x="4061" y="5228"/>
                    </a:cubicBezTo>
                    <a:cubicBezTo>
                      <a:pt x="4061" y="5228"/>
                      <a:pt x="1612" y="1219"/>
                      <a:pt x="776" y="1219"/>
                    </a:cubicBezTo>
                    <a:cubicBezTo>
                      <a:pt x="720" y="1219"/>
                      <a:pt x="672" y="1237"/>
                      <a:pt x="632" y="1275"/>
                    </a:cubicBezTo>
                    <a:cubicBezTo>
                      <a:pt x="1" y="1870"/>
                      <a:pt x="3918" y="6097"/>
                      <a:pt x="3918" y="6097"/>
                    </a:cubicBezTo>
                    <a:lnTo>
                      <a:pt x="5394" y="6407"/>
                    </a:lnTo>
                    <a:cubicBezTo>
                      <a:pt x="5394" y="6407"/>
                      <a:pt x="11848" y="5621"/>
                      <a:pt x="11478" y="4835"/>
                    </a:cubicBezTo>
                    <a:cubicBezTo>
                      <a:pt x="11398" y="4661"/>
                      <a:pt x="11064" y="4593"/>
                      <a:pt x="10591" y="4593"/>
                    </a:cubicBezTo>
                    <a:cubicBezTo>
                      <a:pt x="8896" y="4593"/>
                      <a:pt x="5418" y="5466"/>
                      <a:pt x="5418" y="5466"/>
                    </a:cubicBezTo>
                    <a:cubicBezTo>
                      <a:pt x="5418" y="5466"/>
                      <a:pt x="10431" y="2216"/>
                      <a:pt x="9478" y="1620"/>
                    </a:cubicBezTo>
                    <a:cubicBezTo>
                      <a:pt x="9414" y="1580"/>
                      <a:pt x="9337" y="1561"/>
                      <a:pt x="9249" y="1561"/>
                    </a:cubicBezTo>
                    <a:cubicBezTo>
                      <a:pt x="8039" y="1561"/>
                      <a:pt x="4799" y="5133"/>
                      <a:pt x="4799" y="5133"/>
                    </a:cubicBezTo>
                    <a:cubicBezTo>
                      <a:pt x="4799" y="5133"/>
                      <a:pt x="6906" y="85"/>
                      <a:pt x="5632" y="1"/>
                    </a:cubicBezTo>
                    <a:cubicBezTo>
                      <a:pt x="5623" y="1"/>
                      <a:pt x="5613" y="0"/>
                      <a:pt x="56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11"/>
              <p:cNvSpPr/>
              <p:nvPr/>
            </p:nvSpPr>
            <p:spPr>
              <a:xfrm>
                <a:off x="5384891" y="4612887"/>
                <a:ext cx="288921" cy="170140"/>
              </a:xfrm>
              <a:custGeom>
                <a:avLst/>
                <a:gdLst/>
                <a:ahLst/>
                <a:cxnLst/>
                <a:rect l="l" t="t" r="r" b="b"/>
                <a:pathLst>
                  <a:path w="9159" h="5394" extrusionOk="0">
                    <a:moveTo>
                      <a:pt x="1702" y="0"/>
                    </a:moveTo>
                    <a:cubicBezTo>
                      <a:pt x="1658" y="0"/>
                      <a:pt x="1615" y="8"/>
                      <a:pt x="1572" y="23"/>
                    </a:cubicBezTo>
                    <a:cubicBezTo>
                      <a:pt x="632" y="356"/>
                      <a:pt x="3060" y="3595"/>
                      <a:pt x="3060" y="3595"/>
                    </a:cubicBezTo>
                    <a:cubicBezTo>
                      <a:pt x="3060" y="3595"/>
                      <a:pt x="1443" y="1731"/>
                      <a:pt x="729" y="1731"/>
                    </a:cubicBezTo>
                    <a:cubicBezTo>
                      <a:pt x="642" y="1731"/>
                      <a:pt x="568" y="1759"/>
                      <a:pt x="512" y="1821"/>
                    </a:cubicBezTo>
                    <a:cubicBezTo>
                      <a:pt x="0" y="2392"/>
                      <a:pt x="3799" y="5273"/>
                      <a:pt x="3799" y="5273"/>
                    </a:cubicBezTo>
                    <a:cubicBezTo>
                      <a:pt x="3799" y="5273"/>
                      <a:pt x="5176" y="5393"/>
                      <a:pt x="6521" y="5393"/>
                    </a:cubicBezTo>
                    <a:cubicBezTo>
                      <a:pt x="7756" y="5393"/>
                      <a:pt x="8964" y="5292"/>
                      <a:pt x="9049" y="4904"/>
                    </a:cubicBezTo>
                    <a:cubicBezTo>
                      <a:pt x="9159" y="4414"/>
                      <a:pt x="7483" y="4320"/>
                      <a:pt x="6175" y="4320"/>
                    </a:cubicBezTo>
                    <a:cubicBezTo>
                      <a:pt x="5355" y="4320"/>
                      <a:pt x="4680" y="4357"/>
                      <a:pt x="4680" y="4357"/>
                    </a:cubicBezTo>
                    <a:cubicBezTo>
                      <a:pt x="4680" y="4357"/>
                      <a:pt x="9014" y="2761"/>
                      <a:pt x="8513" y="2035"/>
                    </a:cubicBezTo>
                    <a:cubicBezTo>
                      <a:pt x="8432" y="1917"/>
                      <a:pt x="8271" y="1867"/>
                      <a:pt x="8059" y="1867"/>
                    </a:cubicBezTo>
                    <a:cubicBezTo>
                      <a:pt x="6967" y="1867"/>
                      <a:pt x="4513" y="3178"/>
                      <a:pt x="4513" y="3178"/>
                    </a:cubicBezTo>
                    <a:cubicBezTo>
                      <a:pt x="4513" y="3178"/>
                      <a:pt x="5918" y="547"/>
                      <a:pt x="5013" y="201"/>
                    </a:cubicBezTo>
                    <a:cubicBezTo>
                      <a:pt x="4969" y="185"/>
                      <a:pt x="4926" y="178"/>
                      <a:pt x="4885" y="178"/>
                    </a:cubicBezTo>
                    <a:cubicBezTo>
                      <a:pt x="4065" y="178"/>
                      <a:pt x="3656" y="3142"/>
                      <a:pt x="3656" y="3142"/>
                    </a:cubicBezTo>
                    <a:cubicBezTo>
                      <a:pt x="3656" y="3142"/>
                      <a:pt x="2605" y="0"/>
                      <a:pt x="17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11"/>
              <p:cNvSpPr/>
              <p:nvPr/>
            </p:nvSpPr>
            <p:spPr>
              <a:xfrm>
                <a:off x="5459996" y="4756690"/>
                <a:ext cx="84919" cy="53086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1683" extrusionOk="0">
                    <a:moveTo>
                      <a:pt x="513" y="0"/>
                    </a:moveTo>
                    <a:cubicBezTo>
                      <a:pt x="513" y="0"/>
                      <a:pt x="1" y="1000"/>
                      <a:pt x="703" y="1548"/>
                    </a:cubicBezTo>
                    <a:cubicBezTo>
                      <a:pt x="826" y="1643"/>
                      <a:pt x="966" y="1683"/>
                      <a:pt x="1114" y="1683"/>
                    </a:cubicBezTo>
                    <a:cubicBezTo>
                      <a:pt x="1815" y="1683"/>
                      <a:pt x="2692" y="798"/>
                      <a:pt x="2692" y="798"/>
                    </a:cubicBezTo>
                    <a:lnTo>
                      <a:pt x="51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11"/>
              <p:cNvSpPr/>
              <p:nvPr/>
            </p:nvSpPr>
            <p:spPr>
              <a:xfrm>
                <a:off x="5096839" y="4195135"/>
                <a:ext cx="362452" cy="221334"/>
              </a:xfrm>
              <a:custGeom>
                <a:avLst/>
                <a:gdLst/>
                <a:ahLst/>
                <a:cxnLst/>
                <a:rect l="l" t="t" r="r" b="b"/>
                <a:pathLst>
                  <a:path w="11490" h="7017" extrusionOk="0">
                    <a:moveTo>
                      <a:pt x="7148" y="1"/>
                    </a:moveTo>
                    <a:cubicBezTo>
                      <a:pt x="7135" y="1"/>
                      <a:pt x="7122" y="2"/>
                      <a:pt x="7108" y="3"/>
                    </a:cubicBezTo>
                    <a:cubicBezTo>
                      <a:pt x="6001" y="158"/>
                      <a:pt x="5763" y="5706"/>
                      <a:pt x="5763" y="5706"/>
                    </a:cubicBezTo>
                    <a:cubicBezTo>
                      <a:pt x="5763" y="5706"/>
                      <a:pt x="4361" y="1158"/>
                      <a:pt x="3332" y="1158"/>
                    </a:cubicBezTo>
                    <a:cubicBezTo>
                      <a:pt x="3259" y="1158"/>
                      <a:pt x="3188" y="1181"/>
                      <a:pt x="3120" y="1230"/>
                    </a:cubicBezTo>
                    <a:cubicBezTo>
                      <a:pt x="2096" y="1980"/>
                      <a:pt x="5263" y="6254"/>
                      <a:pt x="5263" y="6254"/>
                    </a:cubicBezTo>
                    <a:cubicBezTo>
                      <a:pt x="5263" y="6254"/>
                      <a:pt x="2060" y="5169"/>
                      <a:pt x="697" y="5169"/>
                    </a:cubicBezTo>
                    <a:cubicBezTo>
                      <a:pt x="346" y="5169"/>
                      <a:pt x="118" y="5241"/>
                      <a:pt x="96" y="5421"/>
                    </a:cubicBezTo>
                    <a:cubicBezTo>
                      <a:pt x="0" y="6290"/>
                      <a:pt x="5715" y="7016"/>
                      <a:pt x="5715" y="7016"/>
                    </a:cubicBezTo>
                    <a:lnTo>
                      <a:pt x="7049" y="6302"/>
                    </a:lnTo>
                    <a:cubicBezTo>
                      <a:pt x="7049" y="6302"/>
                      <a:pt x="11490" y="1551"/>
                      <a:pt x="10704" y="1194"/>
                    </a:cubicBezTo>
                    <a:cubicBezTo>
                      <a:pt x="10674" y="1180"/>
                      <a:pt x="10641" y="1173"/>
                      <a:pt x="10604" y="1173"/>
                    </a:cubicBezTo>
                    <a:cubicBezTo>
                      <a:pt x="9652" y="1173"/>
                      <a:pt x="6454" y="5564"/>
                      <a:pt x="6454" y="5564"/>
                    </a:cubicBezTo>
                    <a:cubicBezTo>
                      <a:pt x="6454" y="5564"/>
                      <a:pt x="8172" y="1"/>
                      <a:pt x="71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11"/>
              <p:cNvSpPr/>
              <p:nvPr/>
            </p:nvSpPr>
            <p:spPr>
              <a:xfrm>
                <a:off x="5133649" y="4254214"/>
                <a:ext cx="308384" cy="175219"/>
              </a:xfrm>
              <a:custGeom>
                <a:avLst/>
                <a:gdLst/>
                <a:ahLst/>
                <a:cxnLst/>
                <a:rect l="l" t="t" r="r" b="b"/>
                <a:pathLst>
                  <a:path w="9776" h="5555" extrusionOk="0">
                    <a:moveTo>
                      <a:pt x="7062" y="0"/>
                    </a:moveTo>
                    <a:cubicBezTo>
                      <a:pt x="6196" y="0"/>
                      <a:pt x="4810" y="3464"/>
                      <a:pt x="4810" y="3464"/>
                    </a:cubicBezTo>
                    <a:cubicBezTo>
                      <a:pt x="4810" y="3464"/>
                      <a:pt x="4263" y="834"/>
                      <a:pt x="3412" y="834"/>
                    </a:cubicBezTo>
                    <a:cubicBezTo>
                      <a:pt x="3367" y="834"/>
                      <a:pt x="3321" y="841"/>
                      <a:pt x="3274" y="857"/>
                    </a:cubicBezTo>
                    <a:cubicBezTo>
                      <a:pt x="2358" y="1166"/>
                      <a:pt x="4120" y="3976"/>
                      <a:pt x="4120" y="3976"/>
                    </a:cubicBezTo>
                    <a:cubicBezTo>
                      <a:pt x="4120" y="3976"/>
                      <a:pt x="2052" y="2696"/>
                      <a:pt x="1017" y="2696"/>
                    </a:cubicBezTo>
                    <a:cubicBezTo>
                      <a:pt x="786" y="2696"/>
                      <a:pt x="606" y="2760"/>
                      <a:pt x="512" y="2917"/>
                    </a:cubicBezTo>
                    <a:cubicBezTo>
                      <a:pt x="0" y="3774"/>
                      <a:pt x="3941" y="4703"/>
                      <a:pt x="3941" y="4703"/>
                    </a:cubicBezTo>
                    <a:cubicBezTo>
                      <a:pt x="3941" y="4703"/>
                      <a:pt x="2972" y="4549"/>
                      <a:pt x="2118" y="4549"/>
                    </a:cubicBezTo>
                    <a:cubicBezTo>
                      <a:pt x="1452" y="4549"/>
                      <a:pt x="856" y="4642"/>
                      <a:pt x="846" y="4976"/>
                    </a:cubicBezTo>
                    <a:cubicBezTo>
                      <a:pt x="831" y="5465"/>
                      <a:pt x="2731" y="5555"/>
                      <a:pt x="4136" y="5555"/>
                    </a:cubicBezTo>
                    <a:cubicBezTo>
                      <a:pt x="4957" y="5555"/>
                      <a:pt x="5608" y="5524"/>
                      <a:pt x="5608" y="5524"/>
                    </a:cubicBezTo>
                    <a:cubicBezTo>
                      <a:pt x="5608" y="5524"/>
                      <a:pt x="9775" y="2607"/>
                      <a:pt x="9394" y="1881"/>
                    </a:cubicBezTo>
                    <a:cubicBezTo>
                      <a:pt x="9355" y="1803"/>
                      <a:pt x="9283" y="1768"/>
                      <a:pt x="9185" y="1768"/>
                    </a:cubicBezTo>
                    <a:cubicBezTo>
                      <a:pt x="8355" y="1768"/>
                      <a:pt x="5679" y="4262"/>
                      <a:pt x="5679" y="4262"/>
                    </a:cubicBezTo>
                    <a:cubicBezTo>
                      <a:pt x="5679" y="4262"/>
                      <a:pt x="7989" y="250"/>
                      <a:pt x="7144" y="12"/>
                    </a:cubicBezTo>
                    <a:cubicBezTo>
                      <a:pt x="7117" y="4"/>
                      <a:pt x="7090" y="0"/>
                      <a:pt x="70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11"/>
              <p:cNvSpPr/>
              <p:nvPr/>
            </p:nvSpPr>
            <p:spPr>
              <a:xfrm>
                <a:off x="5273733" y="4404768"/>
                <a:ext cx="69115" cy="58291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1848" extrusionOk="0">
                    <a:moveTo>
                      <a:pt x="2191" y="1"/>
                    </a:moveTo>
                    <a:lnTo>
                      <a:pt x="0" y="787"/>
                    </a:lnTo>
                    <a:cubicBezTo>
                      <a:pt x="0" y="787"/>
                      <a:pt x="254" y="1847"/>
                      <a:pt x="1113" y="1847"/>
                    </a:cubicBezTo>
                    <a:cubicBezTo>
                      <a:pt x="1127" y="1847"/>
                      <a:pt x="1141" y="1847"/>
                      <a:pt x="1155" y="1846"/>
                    </a:cubicBezTo>
                    <a:cubicBezTo>
                      <a:pt x="2048" y="1823"/>
                      <a:pt x="2191" y="1"/>
                      <a:pt x="21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0" name="Google Shape;1000;p11"/>
            <p:cNvGrpSpPr/>
            <p:nvPr/>
          </p:nvGrpSpPr>
          <p:grpSpPr>
            <a:xfrm>
              <a:off x="5924748" y="4467977"/>
              <a:ext cx="576493" cy="828392"/>
              <a:chOff x="1736525" y="3674700"/>
              <a:chExt cx="415550" cy="597125"/>
            </a:xfrm>
          </p:grpSpPr>
          <p:sp>
            <p:nvSpPr>
              <p:cNvPr id="1001" name="Google Shape;1001;p11"/>
              <p:cNvSpPr/>
              <p:nvPr/>
            </p:nvSpPr>
            <p:spPr>
              <a:xfrm>
                <a:off x="1736525" y="3674700"/>
                <a:ext cx="352600" cy="590750"/>
              </a:xfrm>
              <a:custGeom>
                <a:avLst/>
                <a:gdLst/>
                <a:ahLst/>
                <a:cxnLst/>
                <a:rect l="l" t="t" r="r" b="b"/>
                <a:pathLst>
                  <a:path w="14104" h="23630" extrusionOk="0">
                    <a:moveTo>
                      <a:pt x="6481" y="1"/>
                    </a:moveTo>
                    <a:cubicBezTo>
                      <a:pt x="6263" y="1"/>
                      <a:pt x="6040" y="31"/>
                      <a:pt x="5810" y="95"/>
                    </a:cubicBezTo>
                    <a:cubicBezTo>
                      <a:pt x="0" y="1703"/>
                      <a:pt x="8299" y="18490"/>
                      <a:pt x="10442" y="22610"/>
                    </a:cubicBezTo>
                    <a:cubicBezTo>
                      <a:pt x="10728" y="23181"/>
                      <a:pt x="11299" y="23562"/>
                      <a:pt x="11942" y="23622"/>
                    </a:cubicBezTo>
                    <a:lnTo>
                      <a:pt x="11930" y="23622"/>
                    </a:lnTo>
                    <a:cubicBezTo>
                      <a:pt x="11990" y="23627"/>
                      <a:pt x="12049" y="23630"/>
                      <a:pt x="12107" y="23630"/>
                    </a:cubicBezTo>
                    <a:cubicBezTo>
                      <a:pt x="13217" y="23630"/>
                      <a:pt x="14103" y="22682"/>
                      <a:pt x="13990" y="21562"/>
                    </a:cubicBezTo>
                    <a:cubicBezTo>
                      <a:pt x="13397" y="15600"/>
                      <a:pt x="11385" y="1"/>
                      <a:pt x="648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11"/>
              <p:cNvSpPr/>
              <p:nvPr/>
            </p:nvSpPr>
            <p:spPr>
              <a:xfrm>
                <a:off x="1908250" y="3765775"/>
                <a:ext cx="143500" cy="458125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18325" extrusionOk="0">
                    <a:moveTo>
                      <a:pt x="287" y="0"/>
                    </a:moveTo>
                    <a:lnTo>
                      <a:pt x="1" y="84"/>
                    </a:lnTo>
                    <a:lnTo>
                      <a:pt x="5454" y="18324"/>
                    </a:lnTo>
                    <a:lnTo>
                      <a:pt x="5740" y="18241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11"/>
              <p:cNvSpPr/>
              <p:nvPr/>
            </p:nvSpPr>
            <p:spPr>
              <a:xfrm>
                <a:off x="1954400" y="3814000"/>
                <a:ext cx="197675" cy="457825"/>
              </a:xfrm>
              <a:custGeom>
                <a:avLst/>
                <a:gdLst/>
                <a:ahLst/>
                <a:cxnLst/>
                <a:rect l="l" t="t" r="r" b="b"/>
                <a:pathLst>
                  <a:path w="7907" h="18313" extrusionOk="0">
                    <a:moveTo>
                      <a:pt x="6906" y="0"/>
                    </a:moveTo>
                    <a:cubicBezTo>
                      <a:pt x="2798" y="3179"/>
                      <a:pt x="381" y="10037"/>
                      <a:pt x="72" y="15716"/>
                    </a:cubicBezTo>
                    <a:cubicBezTo>
                      <a:pt x="1" y="17126"/>
                      <a:pt x="1120" y="18312"/>
                      <a:pt x="2539" y="18312"/>
                    </a:cubicBezTo>
                    <a:cubicBezTo>
                      <a:pt x="2546" y="18312"/>
                      <a:pt x="2553" y="18312"/>
                      <a:pt x="2560" y="18312"/>
                    </a:cubicBezTo>
                    <a:cubicBezTo>
                      <a:pt x="3572" y="18312"/>
                      <a:pt x="4489" y="17693"/>
                      <a:pt x="4870" y="16752"/>
                    </a:cubicBezTo>
                    <a:cubicBezTo>
                      <a:pt x="5906" y="14169"/>
                      <a:pt x="7228" y="9870"/>
                      <a:pt x="7513" y="8346"/>
                    </a:cubicBezTo>
                    <a:lnTo>
                      <a:pt x="7513" y="8346"/>
                    </a:lnTo>
                    <a:lnTo>
                      <a:pt x="5489" y="8954"/>
                    </a:lnTo>
                    <a:lnTo>
                      <a:pt x="5489" y="8954"/>
                    </a:lnTo>
                    <a:lnTo>
                      <a:pt x="7763" y="6334"/>
                    </a:lnTo>
                    <a:cubicBezTo>
                      <a:pt x="7906" y="4179"/>
                      <a:pt x="7609" y="2036"/>
                      <a:pt x="69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11"/>
              <p:cNvSpPr/>
              <p:nvPr/>
            </p:nvSpPr>
            <p:spPr>
              <a:xfrm>
                <a:off x="2002325" y="3913400"/>
                <a:ext cx="91700" cy="329550"/>
              </a:xfrm>
              <a:custGeom>
                <a:avLst/>
                <a:gdLst/>
                <a:ahLst/>
                <a:cxnLst/>
                <a:rect l="l" t="t" r="r" b="b"/>
                <a:pathLst>
                  <a:path w="3668" h="13182" extrusionOk="0">
                    <a:moveTo>
                      <a:pt x="3406" y="1"/>
                    </a:moveTo>
                    <a:cubicBezTo>
                      <a:pt x="1846" y="3454"/>
                      <a:pt x="393" y="9597"/>
                      <a:pt x="0" y="13157"/>
                    </a:cubicBezTo>
                    <a:lnTo>
                      <a:pt x="298" y="13181"/>
                    </a:lnTo>
                    <a:cubicBezTo>
                      <a:pt x="679" y="9645"/>
                      <a:pt x="2132" y="3549"/>
                      <a:pt x="3667" y="120"/>
                    </a:cubicBezTo>
                    <a:lnTo>
                      <a:pt x="340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5" name="Google Shape;1005;p11"/>
            <p:cNvGrpSpPr/>
            <p:nvPr/>
          </p:nvGrpSpPr>
          <p:grpSpPr>
            <a:xfrm>
              <a:off x="5677783" y="4561790"/>
              <a:ext cx="349103" cy="741797"/>
              <a:chOff x="3816125" y="3120150"/>
              <a:chExt cx="295700" cy="628375"/>
            </a:xfrm>
          </p:grpSpPr>
          <p:sp>
            <p:nvSpPr>
              <p:cNvPr id="1006" name="Google Shape;1006;p11"/>
              <p:cNvSpPr/>
              <p:nvPr/>
            </p:nvSpPr>
            <p:spPr>
              <a:xfrm>
                <a:off x="3851075" y="3231775"/>
                <a:ext cx="225625" cy="516750"/>
              </a:xfrm>
              <a:custGeom>
                <a:avLst/>
                <a:gdLst/>
                <a:ahLst/>
                <a:cxnLst/>
                <a:rect l="l" t="t" r="r" b="b"/>
                <a:pathLst>
                  <a:path w="9025" h="20670" extrusionOk="0">
                    <a:moveTo>
                      <a:pt x="4560" y="1"/>
                    </a:moveTo>
                    <a:lnTo>
                      <a:pt x="4263" y="60"/>
                    </a:lnTo>
                    <a:lnTo>
                      <a:pt x="6608" y="10859"/>
                    </a:lnTo>
                    <a:cubicBezTo>
                      <a:pt x="6227" y="10204"/>
                      <a:pt x="5322" y="9847"/>
                      <a:pt x="4596" y="9657"/>
                    </a:cubicBezTo>
                    <a:cubicBezTo>
                      <a:pt x="3647" y="9398"/>
                      <a:pt x="2665" y="9305"/>
                      <a:pt x="1679" y="9305"/>
                    </a:cubicBezTo>
                    <a:cubicBezTo>
                      <a:pt x="1119" y="9305"/>
                      <a:pt x="557" y="9335"/>
                      <a:pt x="0" y="9383"/>
                    </a:cubicBezTo>
                    <a:cubicBezTo>
                      <a:pt x="1140" y="10670"/>
                      <a:pt x="2755" y="11365"/>
                      <a:pt x="4408" y="11365"/>
                    </a:cubicBezTo>
                    <a:cubicBezTo>
                      <a:pt x="5155" y="11365"/>
                      <a:pt x="5909" y="11223"/>
                      <a:pt x="6632" y="10930"/>
                    </a:cubicBezTo>
                    <a:lnTo>
                      <a:pt x="8739" y="20670"/>
                    </a:lnTo>
                    <a:lnTo>
                      <a:pt x="9025" y="20610"/>
                    </a:lnTo>
                    <a:lnTo>
                      <a:pt x="456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11"/>
              <p:cNvSpPr/>
              <p:nvPr/>
            </p:nvSpPr>
            <p:spPr>
              <a:xfrm>
                <a:off x="3816125" y="3120150"/>
                <a:ext cx="295700" cy="274050"/>
              </a:xfrm>
              <a:custGeom>
                <a:avLst/>
                <a:gdLst/>
                <a:ahLst/>
                <a:cxnLst/>
                <a:rect l="l" t="t" r="r" b="b"/>
                <a:pathLst>
                  <a:path w="11828" h="10962" extrusionOk="0">
                    <a:moveTo>
                      <a:pt x="7503" y="0"/>
                    </a:moveTo>
                    <a:cubicBezTo>
                      <a:pt x="7443" y="0"/>
                      <a:pt x="7372" y="20"/>
                      <a:pt x="7292" y="60"/>
                    </a:cubicBezTo>
                    <a:cubicBezTo>
                      <a:pt x="6030" y="703"/>
                      <a:pt x="5780" y="3596"/>
                      <a:pt x="5780" y="3596"/>
                    </a:cubicBezTo>
                    <a:cubicBezTo>
                      <a:pt x="5780" y="3596"/>
                      <a:pt x="4009" y="676"/>
                      <a:pt x="3049" y="676"/>
                    </a:cubicBezTo>
                    <a:cubicBezTo>
                      <a:pt x="2912" y="676"/>
                      <a:pt x="2792" y="735"/>
                      <a:pt x="2696" y="870"/>
                    </a:cubicBezTo>
                    <a:cubicBezTo>
                      <a:pt x="1922" y="1953"/>
                      <a:pt x="4196" y="4466"/>
                      <a:pt x="4196" y="4466"/>
                    </a:cubicBezTo>
                    <a:cubicBezTo>
                      <a:pt x="4196" y="4466"/>
                      <a:pt x="4081" y="4463"/>
                      <a:pt x="3890" y="4463"/>
                    </a:cubicBezTo>
                    <a:cubicBezTo>
                      <a:pt x="2924" y="4463"/>
                      <a:pt x="1" y="4529"/>
                      <a:pt x="100" y="5335"/>
                    </a:cubicBezTo>
                    <a:cubicBezTo>
                      <a:pt x="219" y="6299"/>
                      <a:pt x="4172" y="6371"/>
                      <a:pt x="4172" y="6371"/>
                    </a:cubicBezTo>
                    <a:cubicBezTo>
                      <a:pt x="4172" y="6371"/>
                      <a:pt x="1529" y="8930"/>
                      <a:pt x="2410" y="9871"/>
                    </a:cubicBezTo>
                    <a:cubicBezTo>
                      <a:pt x="2517" y="9982"/>
                      <a:pt x="2644" y="10031"/>
                      <a:pt x="2785" y="10031"/>
                    </a:cubicBezTo>
                    <a:cubicBezTo>
                      <a:pt x="3819" y="10031"/>
                      <a:pt x="5589" y="7395"/>
                      <a:pt x="5589" y="7395"/>
                    </a:cubicBezTo>
                    <a:cubicBezTo>
                      <a:pt x="5589" y="7395"/>
                      <a:pt x="6665" y="10962"/>
                      <a:pt x="7699" y="10962"/>
                    </a:cubicBezTo>
                    <a:cubicBezTo>
                      <a:pt x="7742" y="10962"/>
                      <a:pt x="7785" y="10955"/>
                      <a:pt x="7827" y="10943"/>
                    </a:cubicBezTo>
                    <a:cubicBezTo>
                      <a:pt x="8899" y="10609"/>
                      <a:pt x="7006" y="6823"/>
                      <a:pt x="7006" y="6823"/>
                    </a:cubicBezTo>
                    <a:lnTo>
                      <a:pt x="7006" y="6823"/>
                    </a:lnTo>
                    <a:cubicBezTo>
                      <a:pt x="7006" y="6823"/>
                      <a:pt x="9393" y="8627"/>
                      <a:pt x="10521" y="8627"/>
                    </a:cubicBezTo>
                    <a:cubicBezTo>
                      <a:pt x="10780" y="8627"/>
                      <a:pt x="10972" y="8533"/>
                      <a:pt x="11054" y="8299"/>
                    </a:cubicBezTo>
                    <a:cubicBezTo>
                      <a:pt x="11506" y="7049"/>
                      <a:pt x="7637" y="5740"/>
                      <a:pt x="7637" y="5740"/>
                    </a:cubicBezTo>
                    <a:cubicBezTo>
                      <a:pt x="7637" y="5740"/>
                      <a:pt x="11828" y="3704"/>
                      <a:pt x="11102" y="2692"/>
                    </a:cubicBezTo>
                    <a:cubicBezTo>
                      <a:pt x="10977" y="2521"/>
                      <a:pt x="10783" y="2449"/>
                      <a:pt x="10548" y="2449"/>
                    </a:cubicBezTo>
                    <a:cubicBezTo>
                      <a:pt x="9391" y="2449"/>
                      <a:pt x="7220" y="4168"/>
                      <a:pt x="7220" y="4168"/>
                    </a:cubicBezTo>
                    <a:cubicBezTo>
                      <a:pt x="7220" y="4168"/>
                      <a:pt x="8400" y="0"/>
                      <a:pt x="75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8" name="Google Shape;1008;p11"/>
            <p:cNvGrpSpPr/>
            <p:nvPr/>
          </p:nvGrpSpPr>
          <p:grpSpPr>
            <a:xfrm>
              <a:off x="6489544" y="4592306"/>
              <a:ext cx="316387" cy="597611"/>
              <a:chOff x="2272000" y="4262650"/>
              <a:chExt cx="191425" cy="361575"/>
            </a:xfrm>
          </p:grpSpPr>
          <p:sp>
            <p:nvSpPr>
              <p:cNvPr id="1009" name="Google Shape;1009;p11"/>
              <p:cNvSpPr/>
              <p:nvPr/>
            </p:nvSpPr>
            <p:spPr>
              <a:xfrm>
                <a:off x="2272000" y="4377750"/>
                <a:ext cx="19142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9859" extrusionOk="0">
                    <a:moveTo>
                      <a:pt x="3632" y="1"/>
                    </a:moveTo>
                    <a:lnTo>
                      <a:pt x="0" y="9776"/>
                    </a:lnTo>
                    <a:lnTo>
                      <a:pt x="227" y="9859"/>
                    </a:lnTo>
                    <a:lnTo>
                      <a:pt x="274" y="9704"/>
                    </a:lnTo>
                    <a:cubicBezTo>
                      <a:pt x="1453" y="9418"/>
                      <a:pt x="4822" y="8549"/>
                      <a:pt x="5418" y="8180"/>
                    </a:cubicBezTo>
                    <a:lnTo>
                      <a:pt x="4715" y="7763"/>
                    </a:lnTo>
                    <a:lnTo>
                      <a:pt x="6049" y="7740"/>
                    </a:lnTo>
                    <a:cubicBezTo>
                      <a:pt x="6704" y="7216"/>
                      <a:pt x="7251" y="6573"/>
                      <a:pt x="7656" y="5847"/>
                    </a:cubicBezTo>
                    <a:cubicBezTo>
                      <a:pt x="7433" y="5807"/>
                      <a:pt x="7202" y="5788"/>
                      <a:pt x="6965" y="5788"/>
                    </a:cubicBezTo>
                    <a:cubicBezTo>
                      <a:pt x="4776" y="5788"/>
                      <a:pt x="2055" y="7379"/>
                      <a:pt x="584" y="8883"/>
                    </a:cubicBezTo>
                    <a:lnTo>
                      <a:pt x="3846" y="72"/>
                    </a:lnTo>
                    <a:lnTo>
                      <a:pt x="363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11"/>
              <p:cNvSpPr/>
              <p:nvPr/>
            </p:nvSpPr>
            <p:spPr>
              <a:xfrm>
                <a:off x="2291950" y="4262650"/>
                <a:ext cx="161325" cy="144400"/>
              </a:xfrm>
              <a:custGeom>
                <a:avLst/>
                <a:gdLst/>
                <a:ahLst/>
                <a:cxnLst/>
                <a:rect l="l" t="t" r="r" b="b"/>
                <a:pathLst>
                  <a:path w="6453" h="5776" extrusionOk="0">
                    <a:moveTo>
                      <a:pt x="2815" y="0"/>
                    </a:moveTo>
                    <a:cubicBezTo>
                      <a:pt x="2245" y="0"/>
                      <a:pt x="1" y="3764"/>
                      <a:pt x="1786" y="5247"/>
                    </a:cubicBezTo>
                    <a:lnTo>
                      <a:pt x="2239" y="5533"/>
                    </a:lnTo>
                    <a:cubicBezTo>
                      <a:pt x="2567" y="5701"/>
                      <a:pt x="2880" y="5775"/>
                      <a:pt x="3174" y="5775"/>
                    </a:cubicBezTo>
                    <a:cubicBezTo>
                      <a:pt x="5278" y="5775"/>
                      <a:pt x="6453" y="1988"/>
                      <a:pt x="6025" y="1664"/>
                    </a:cubicBezTo>
                    <a:cubicBezTo>
                      <a:pt x="5977" y="1626"/>
                      <a:pt x="5922" y="1609"/>
                      <a:pt x="5863" y="1609"/>
                    </a:cubicBezTo>
                    <a:cubicBezTo>
                      <a:pt x="5316" y="1609"/>
                      <a:pt x="4358" y="3033"/>
                      <a:pt x="4358" y="3033"/>
                    </a:cubicBezTo>
                    <a:cubicBezTo>
                      <a:pt x="4358" y="3033"/>
                      <a:pt x="5203" y="390"/>
                      <a:pt x="4798" y="175"/>
                    </a:cubicBezTo>
                    <a:cubicBezTo>
                      <a:pt x="4781" y="166"/>
                      <a:pt x="4761" y="162"/>
                      <a:pt x="4739" y="162"/>
                    </a:cubicBezTo>
                    <a:cubicBezTo>
                      <a:pt x="4263" y="162"/>
                      <a:pt x="2870" y="2307"/>
                      <a:pt x="2870" y="2307"/>
                    </a:cubicBezTo>
                    <a:cubicBezTo>
                      <a:pt x="2870" y="2307"/>
                      <a:pt x="3346" y="223"/>
                      <a:pt x="2858" y="9"/>
                    </a:cubicBezTo>
                    <a:cubicBezTo>
                      <a:pt x="2845" y="3"/>
                      <a:pt x="2830" y="0"/>
                      <a:pt x="28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1" name="Google Shape;1011;p11"/>
            <p:cNvGrpSpPr/>
            <p:nvPr/>
          </p:nvGrpSpPr>
          <p:grpSpPr>
            <a:xfrm rot="-5965544">
              <a:off x="8615830" y="286147"/>
              <a:ext cx="444150" cy="776132"/>
              <a:chOff x="121700" y="4799092"/>
              <a:chExt cx="345057" cy="602971"/>
            </a:xfrm>
          </p:grpSpPr>
          <p:sp>
            <p:nvSpPr>
              <p:cNvPr id="1012" name="Google Shape;1012;p11"/>
              <p:cNvSpPr/>
              <p:nvPr/>
            </p:nvSpPr>
            <p:spPr>
              <a:xfrm>
                <a:off x="121700" y="4799092"/>
                <a:ext cx="345057" cy="601796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7880" extrusionOk="0">
                    <a:moveTo>
                      <a:pt x="3621" y="0"/>
                    </a:moveTo>
                    <a:cubicBezTo>
                      <a:pt x="3453" y="0"/>
                      <a:pt x="3282" y="26"/>
                      <a:pt x="3108" y="79"/>
                    </a:cubicBezTo>
                    <a:cubicBezTo>
                      <a:pt x="0" y="1032"/>
                      <a:pt x="5144" y="13200"/>
                      <a:pt x="6775" y="16855"/>
                    </a:cubicBezTo>
                    <a:cubicBezTo>
                      <a:pt x="7049" y="17474"/>
                      <a:pt x="7668" y="17879"/>
                      <a:pt x="8359" y="17879"/>
                    </a:cubicBezTo>
                    <a:cubicBezTo>
                      <a:pt x="9430" y="17879"/>
                      <a:pt x="10252" y="16915"/>
                      <a:pt x="10073" y="15855"/>
                    </a:cubicBezTo>
                    <a:cubicBezTo>
                      <a:pt x="9312" y="11174"/>
                      <a:pt x="7120" y="0"/>
                      <a:pt x="36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11"/>
              <p:cNvSpPr/>
              <p:nvPr/>
            </p:nvSpPr>
            <p:spPr>
              <a:xfrm>
                <a:off x="273187" y="4899524"/>
                <a:ext cx="147083" cy="502540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14931" extrusionOk="0">
                    <a:moveTo>
                      <a:pt x="286" y="0"/>
                    </a:moveTo>
                    <a:lnTo>
                      <a:pt x="0" y="84"/>
                    </a:lnTo>
                    <a:lnTo>
                      <a:pt x="4084" y="14931"/>
                    </a:lnTo>
                    <a:lnTo>
                      <a:pt x="4370" y="14847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4" name="Google Shape;1014;p11"/>
            <p:cNvGrpSpPr/>
            <p:nvPr/>
          </p:nvGrpSpPr>
          <p:grpSpPr>
            <a:xfrm rot="1638950">
              <a:off x="8457094" y="561751"/>
              <a:ext cx="643557" cy="768320"/>
              <a:chOff x="8509250" y="-41653"/>
              <a:chExt cx="643550" cy="768312"/>
            </a:xfrm>
          </p:grpSpPr>
          <p:sp>
            <p:nvSpPr>
              <p:cNvPr id="1015" name="Google Shape;1015;p11"/>
              <p:cNvSpPr/>
              <p:nvPr/>
            </p:nvSpPr>
            <p:spPr>
              <a:xfrm rot="-8499610" flipH="1">
                <a:off x="8681660" y="65195"/>
                <a:ext cx="266842" cy="648640"/>
              </a:xfrm>
              <a:custGeom>
                <a:avLst/>
                <a:gdLst/>
                <a:ahLst/>
                <a:cxnLst/>
                <a:rect l="l" t="t" r="r" b="b"/>
                <a:pathLst>
                  <a:path w="12514" h="30419" extrusionOk="0">
                    <a:moveTo>
                      <a:pt x="9650" y="1"/>
                    </a:moveTo>
                    <a:cubicBezTo>
                      <a:pt x="8564" y="1"/>
                      <a:pt x="7406" y="560"/>
                      <a:pt x="6549" y="1308"/>
                    </a:cubicBezTo>
                    <a:cubicBezTo>
                      <a:pt x="5203" y="2487"/>
                      <a:pt x="4584" y="5035"/>
                      <a:pt x="4406" y="6297"/>
                    </a:cubicBezTo>
                    <a:cubicBezTo>
                      <a:pt x="4358" y="6642"/>
                      <a:pt x="4322" y="6987"/>
                      <a:pt x="4287" y="7321"/>
                    </a:cubicBezTo>
                    <a:cubicBezTo>
                      <a:pt x="4096" y="9500"/>
                      <a:pt x="4156" y="11738"/>
                      <a:pt x="3525" y="13833"/>
                    </a:cubicBezTo>
                    <a:cubicBezTo>
                      <a:pt x="3048" y="15405"/>
                      <a:pt x="2203" y="16858"/>
                      <a:pt x="1500" y="18346"/>
                    </a:cubicBezTo>
                    <a:cubicBezTo>
                      <a:pt x="1905" y="18501"/>
                      <a:pt x="2227" y="18798"/>
                      <a:pt x="2429" y="19191"/>
                    </a:cubicBezTo>
                    <a:cubicBezTo>
                      <a:pt x="2739" y="19870"/>
                      <a:pt x="2596" y="20680"/>
                      <a:pt x="2060" y="21203"/>
                    </a:cubicBezTo>
                    <a:cubicBezTo>
                      <a:pt x="1719" y="21508"/>
                      <a:pt x="1286" y="21676"/>
                      <a:pt x="842" y="21676"/>
                    </a:cubicBezTo>
                    <a:cubicBezTo>
                      <a:pt x="712" y="21676"/>
                      <a:pt x="582" y="21662"/>
                      <a:pt x="453" y="21632"/>
                    </a:cubicBezTo>
                    <a:lnTo>
                      <a:pt x="453" y="21632"/>
                    </a:lnTo>
                    <a:cubicBezTo>
                      <a:pt x="0" y="24966"/>
                      <a:pt x="1548" y="28538"/>
                      <a:pt x="4358" y="30419"/>
                    </a:cubicBezTo>
                    <a:lnTo>
                      <a:pt x="4394" y="30383"/>
                    </a:lnTo>
                    <a:cubicBezTo>
                      <a:pt x="6763" y="29085"/>
                      <a:pt x="9204" y="26883"/>
                      <a:pt x="10561" y="24371"/>
                    </a:cubicBezTo>
                    <a:cubicBezTo>
                      <a:pt x="11014" y="23406"/>
                      <a:pt x="11395" y="22370"/>
                      <a:pt x="11502" y="21775"/>
                    </a:cubicBezTo>
                    <a:cubicBezTo>
                      <a:pt x="11621" y="21168"/>
                      <a:pt x="11657" y="20561"/>
                      <a:pt x="11609" y="19953"/>
                    </a:cubicBezTo>
                    <a:cubicBezTo>
                      <a:pt x="11442" y="17965"/>
                      <a:pt x="10752" y="16060"/>
                      <a:pt x="10692" y="14072"/>
                    </a:cubicBezTo>
                    <a:cubicBezTo>
                      <a:pt x="10609" y="11452"/>
                      <a:pt x="11645" y="8940"/>
                      <a:pt x="12192" y="6380"/>
                    </a:cubicBezTo>
                    <a:cubicBezTo>
                      <a:pt x="12014" y="6356"/>
                      <a:pt x="11847" y="6309"/>
                      <a:pt x="11680" y="6225"/>
                    </a:cubicBezTo>
                    <a:cubicBezTo>
                      <a:pt x="10430" y="5571"/>
                      <a:pt x="10835" y="3713"/>
                      <a:pt x="12180" y="3487"/>
                    </a:cubicBezTo>
                    <a:cubicBezTo>
                      <a:pt x="12243" y="3473"/>
                      <a:pt x="12310" y="3467"/>
                      <a:pt x="12376" y="3467"/>
                    </a:cubicBezTo>
                    <a:cubicBezTo>
                      <a:pt x="12423" y="3467"/>
                      <a:pt x="12469" y="3470"/>
                      <a:pt x="12514" y="3475"/>
                    </a:cubicBezTo>
                    <a:cubicBezTo>
                      <a:pt x="12466" y="2332"/>
                      <a:pt x="12133" y="1201"/>
                      <a:pt x="11252" y="522"/>
                    </a:cubicBezTo>
                    <a:cubicBezTo>
                      <a:pt x="10775" y="156"/>
                      <a:pt x="10222" y="1"/>
                      <a:pt x="965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11"/>
              <p:cNvSpPr/>
              <p:nvPr/>
            </p:nvSpPr>
            <p:spPr>
              <a:xfrm rot="-8499610" flipH="1">
                <a:off x="8845459" y="-80285"/>
                <a:ext cx="109965" cy="674591"/>
              </a:xfrm>
              <a:custGeom>
                <a:avLst/>
                <a:gdLst/>
                <a:ahLst/>
                <a:cxnLst/>
                <a:rect l="l" t="t" r="r" b="b"/>
                <a:pathLst>
                  <a:path w="5157" h="31636" extrusionOk="0">
                    <a:moveTo>
                      <a:pt x="4871" y="0"/>
                    </a:moveTo>
                    <a:lnTo>
                      <a:pt x="1" y="31588"/>
                    </a:lnTo>
                    <a:lnTo>
                      <a:pt x="299" y="31635"/>
                    </a:lnTo>
                    <a:lnTo>
                      <a:pt x="5156" y="36"/>
                    </a:lnTo>
                    <a:lnTo>
                      <a:pt x="48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7" name="Google Shape;1017;p11"/>
            <p:cNvGrpSpPr/>
            <p:nvPr/>
          </p:nvGrpSpPr>
          <p:grpSpPr>
            <a:xfrm rot="-8100000" flipH="1">
              <a:off x="8535965" y="871357"/>
              <a:ext cx="701926" cy="828344"/>
              <a:chOff x="7294999" y="4523484"/>
              <a:chExt cx="428098" cy="505199"/>
            </a:xfrm>
          </p:grpSpPr>
          <p:sp>
            <p:nvSpPr>
              <p:cNvPr id="1018" name="Google Shape;1018;p11"/>
              <p:cNvSpPr/>
              <p:nvPr/>
            </p:nvSpPr>
            <p:spPr>
              <a:xfrm rot="-8468661">
                <a:off x="7462688" y="4548796"/>
                <a:ext cx="122280" cy="117878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3215" extrusionOk="0">
                    <a:moveTo>
                      <a:pt x="1589" y="0"/>
                    </a:moveTo>
                    <a:cubicBezTo>
                      <a:pt x="1449" y="0"/>
                      <a:pt x="1307" y="18"/>
                      <a:pt x="1167" y="55"/>
                    </a:cubicBezTo>
                    <a:cubicBezTo>
                      <a:pt x="584" y="222"/>
                      <a:pt x="155" y="710"/>
                      <a:pt x="72" y="1305"/>
                    </a:cubicBezTo>
                    <a:cubicBezTo>
                      <a:pt x="1" y="1865"/>
                      <a:pt x="310" y="2448"/>
                      <a:pt x="775" y="2817"/>
                    </a:cubicBezTo>
                    <a:lnTo>
                      <a:pt x="1120" y="2055"/>
                    </a:lnTo>
                    <a:lnTo>
                      <a:pt x="1263" y="3115"/>
                    </a:lnTo>
                    <a:cubicBezTo>
                      <a:pt x="1435" y="3181"/>
                      <a:pt x="1614" y="3214"/>
                      <a:pt x="1792" y="3214"/>
                    </a:cubicBezTo>
                    <a:cubicBezTo>
                      <a:pt x="1935" y="3214"/>
                      <a:pt x="2078" y="3193"/>
                      <a:pt x="2215" y="3151"/>
                    </a:cubicBezTo>
                    <a:cubicBezTo>
                      <a:pt x="2739" y="2972"/>
                      <a:pt x="3120" y="2532"/>
                      <a:pt x="3227" y="1996"/>
                    </a:cubicBezTo>
                    <a:cubicBezTo>
                      <a:pt x="3334" y="1448"/>
                      <a:pt x="3168" y="901"/>
                      <a:pt x="2787" y="508"/>
                    </a:cubicBezTo>
                    <a:cubicBezTo>
                      <a:pt x="2470" y="182"/>
                      <a:pt x="2036" y="0"/>
                      <a:pt x="15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11"/>
              <p:cNvSpPr/>
              <p:nvPr/>
            </p:nvSpPr>
            <p:spPr>
              <a:xfrm rot="-8468661">
                <a:off x="7354665" y="4638423"/>
                <a:ext cx="127486" cy="114029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3110" extrusionOk="0">
                    <a:moveTo>
                      <a:pt x="1711" y="0"/>
                    </a:moveTo>
                    <a:cubicBezTo>
                      <a:pt x="1314" y="0"/>
                      <a:pt x="926" y="141"/>
                      <a:pt x="619" y="407"/>
                    </a:cubicBezTo>
                    <a:cubicBezTo>
                      <a:pt x="167" y="812"/>
                      <a:pt x="0" y="1431"/>
                      <a:pt x="179" y="2014"/>
                    </a:cubicBezTo>
                    <a:cubicBezTo>
                      <a:pt x="413" y="2676"/>
                      <a:pt x="1187" y="3109"/>
                      <a:pt x="1914" y="3109"/>
                    </a:cubicBezTo>
                    <a:cubicBezTo>
                      <a:pt x="2298" y="3109"/>
                      <a:pt x="2670" y="2988"/>
                      <a:pt x="2941" y="2717"/>
                    </a:cubicBezTo>
                    <a:cubicBezTo>
                      <a:pt x="3322" y="2324"/>
                      <a:pt x="3477" y="1764"/>
                      <a:pt x="3334" y="1228"/>
                    </a:cubicBezTo>
                    <a:cubicBezTo>
                      <a:pt x="3263" y="967"/>
                      <a:pt x="3132" y="728"/>
                      <a:pt x="2953" y="538"/>
                    </a:cubicBezTo>
                    <a:lnTo>
                      <a:pt x="1762" y="847"/>
                    </a:lnTo>
                    <a:lnTo>
                      <a:pt x="2405" y="157"/>
                    </a:lnTo>
                    <a:cubicBezTo>
                      <a:pt x="2358" y="133"/>
                      <a:pt x="2322" y="109"/>
                      <a:pt x="2274" y="97"/>
                    </a:cubicBezTo>
                    <a:cubicBezTo>
                      <a:pt x="2090" y="32"/>
                      <a:pt x="1900" y="0"/>
                      <a:pt x="17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11"/>
              <p:cNvSpPr/>
              <p:nvPr/>
            </p:nvSpPr>
            <p:spPr>
              <a:xfrm rot="-8468661">
                <a:off x="7381562" y="4623345"/>
                <a:ext cx="254972" cy="365845"/>
              </a:xfrm>
              <a:custGeom>
                <a:avLst/>
                <a:gdLst/>
                <a:ahLst/>
                <a:cxnLst/>
                <a:rect l="l" t="t" r="r" b="b"/>
                <a:pathLst>
                  <a:path w="6954" h="9978" extrusionOk="0">
                    <a:moveTo>
                      <a:pt x="107" y="1"/>
                    </a:moveTo>
                    <a:lnTo>
                      <a:pt x="0" y="72"/>
                    </a:lnTo>
                    <a:lnTo>
                      <a:pt x="6846" y="9978"/>
                    </a:lnTo>
                    <a:lnTo>
                      <a:pt x="6953" y="9906"/>
                    </a:lnTo>
                    <a:lnTo>
                      <a:pt x="10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11"/>
              <p:cNvSpPr/>
              <p:nvPr/>
            </p:nvSpPr>
            <p:spPr>
              <a:xfrm rot="-8468661">
                <a:off x="7369602" y="4722343"/>
                <a:ext cx="177278" cy="68564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1870" extrusionOk="0">
                    <a:moveTo>
                      <a:pt x="36" y="0"/>
                    </a:moveTo>
                    <a:lnTo>
                      <a:pt x="1" y="119"/>
                    </a:lnTo>
                    <a:lnTo>
                      <a:pt x="4787" y="1869"/>
                    </a:lnTo>
                    <a:lnTo>
                      <a:pt x="4835" y="175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2" name="Google Shape;1022;p11"/>
            <p:cNvGrpSpPr/>
            <p:nvPr/>
          </p:nvGrpSpPr>
          <p:grpSpPr>
            <a:xfrm rot="-6860787" flipH="1">
              <a:off x="8500681" y="143695"/>
              <a:ext cx="556355" cy="762790"/>
              <a:chOff x="7035817" y="4332511"/>
              <a:chExt cx="386516" cy="529867"/>
            </a:xfrm>
          </p:grpSpPr>
          <p:sp>
            <p:nvSpPr>
              <p:cNvPr id="1023" name="Google Shape;1023;p11"/>
              <p:cNvSpPr/>
              <p:nvPr/>
            </p:nvSpPr>
            <p:spPr>
              <a:xfrm rot="-8468661">
                <a:off x="7106174" y="4583932"/>
                <a:ext cx="279868" cy="214381"/>
              </a:xfrm>
              <a:custGeom>
                <a:avLst/>
                <a:gdLst/>
                <a:ahLst/>
                <a:cxnLst/>
                <a:rect l="l" t="t" r="r" b="b"/>
                <a:pathLst>
                  <a:path w="7633" h="5847" extrusionOk="0">
                    <a:moveTo>
                      <a:pt x="191" y="0"/>
                    </a:moveTo>
                    <a:lnTo>
                      <a:pt x="0" y="143"/>
                    </a:lnTo>
                    <a:cubicBezTo>
                      <a:pt x="2120" y="3084"/>
                      <a:pt x="4668" y="5001"/>
                      <a:pt x="7561" y="5846"/>
                    </a:cubicBezTo>
                    <a:lnTo>
                      <a:pt x="7632" y="5620"/>
                    </a:lnTo>
                    <a:cubicBezTo>
                      <a:pt x="4787" y="4787"/>
                      <a:pt x="2274" y="2906"/>
                      <a:pt x="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11"/>
              <p:cNvSpPr/>
              <p:nvPr/>
            </p:nvSpPr>
            <p:spPr>
              <a:xfrm rot="-8468661">
                <a:off x="7054892" y="4437576"/>
                <a:ext cx="123269" cy="104276"/>
              </a:xfrm>
              <a:custGeom>
                <a:avLst/>
                <a:gdLst/>
                <a:ahLst/>
                <a:cxnLst/>
                <a:rect l="l" t="t" r="r" b="b"/>
                <a:pathLst>
                  <a:path w="3362" h="2844" extrusionOk="0">
                    <a:moveTo>
                      <a:pt x="2371" y="1"/>
                    </a:moveTo>
                    <a:cubicBezTo>
                      <a:pt x="1578" y="1"/>
                      <a:pt x="322" y="1118"/>
                      <a:pt x="322" y="1118"/>
                    </a:cubicBezTo>
                    <a:lnTo>
                      <a:pt x="1" y="1832"/>
                    </a:lnTo>
                    <a:cubicBezTo>
                      <a:pt x="667" y="2177"/>
                      <a:pt x="1358" y="2487"/>
                      <a:pt x="2060" y="2761"/>
                    </a:cubicBezTo>
                    <a:cubicBezTo>
                      <a:pt x="2205" y="2817"/>
                      <a:pt x="2333" y="2843"/>
                      <a:pt x="2447" y="2843"/>
                    </a:cubicBezTo>
                    <a:cubicBezTo>
                      <a:pt x="3362" y="2843"/>
                      <a:pt x="3348" y="1175"/>
                      <a:pt x="2882" y="296"/>
                    </a:cubicBezTo>
                    <a:cubicBezTo>
                      <a:pt x="2770" y="84"/>
                      <a:pt x="2588" y="1"/>
                      <a:pt x="23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11"/>
              <p:cNvSpPr/>
              <p:nvPr/>
            </p:nvSpPr>
            <p:spPr>
              <a:xfrm rot="-8468661">
                <a:off x="7121147" y="4368268"/>
                <a:ext cx="133572" cy="117255"/>
              </a:xfrm>
              <a:custGeom>
                <a:avLst/>
                <a:gdLst/>
                <a:ahLst/>
                <a:cxnLst/>
                <a:rect l="l" t="t" r="r" b="b"/>
                <a:pathLst>
                  <a:path w="3643" h="3198" extrusionOk="0">
                    <a:moveTo>
                      <a:pt x="333" y="1"/>
                    </a:moveTo>
                    <a:lnTo>
                      <a:pt x="11" y="715"/>
                    </a:lnTo>
                    <a:cubicBezTo>
                      <a:pt x="11" y="715"/>
                      <a:pt x="0" y="3197"/>
                      <a:pt x="941" y="3197"/>
                    </a:cubicBezTo>
                    <a:cubicBezTo>
                      <a:pt x="986" y="3197"/>
                      <a:pt x="1033" y="3192"/>
                      <a:pt x="1083" y="3180"/>
                    </a:cubicBezTo>
                    <a:cubicBezTo>
                      <a:pt x="2178" y="2918"/>
                      <a:pt x="3643" y="1572"/>
                      <a:pt x="2392" y="929"/>
                    </a:cubicBezTo>
                    <a:cubicBezTo>
                      <a:pt x="1726" y="584"/>
                      <a:pt x="1035" y="274"/>
                      <a:pt x="3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11"/>
              <p:cNvSpPr/>
              <p:nvPr/>
            </p:nvSpPr>
            <p:spPr>
              <a:xfrm rot="-8468661">
                <a:off x="7079520" y="4365310"/>
                <a:ext cx="142116" cy="106439"/>
              </a:xfrm>
              <a:custGeom>
                <a:avLst/>
                <a:gdLst/>
                <a:ahLst/>
                <a:cxnLst/>
                <a:rect l="l" t="t" r="r" b="b"/>
                <a:pathLst>
                  <a:path w="3876" h="2903" extrusionOk="0">
                    <a:moveTo>
                      <a:pt x="2516" y="0"/>
                    </a:moveTo>
                    <a:cubicBezTo>
                      <a:pt x="2477" y="0"/>
                      <a:pt x="2436" y="2"/>
                      <a:pt x="2394" y="5"/>
                    </a:cubicBezTo>
                    <a:cubicBezTo>
                      <a:pt x="1596" y="65"/>
                      <a:pt x="799" y="160"/>
                      <a:pt x="1" y="303"/>
                    </a:cubicBezTo>
                    <a:lnTo>
                      <a:pt x="96" y="1077"/>
                    </a:lnTo>
                    <a:cubicBezTo>
                      <a:pt x="96" y="1077"/>
                      <a:pt x="1252" y="2902"/>
                      <a:pt x="2112" y="2902"/>
                    </a:cubicBezTo>
                    <a:cubicBezTo>
                      <a:pt x="2252" y="2902"/>
                      <a:pt x="2383" y="2855"/>
                      <a:pt x="2501" y="2743"/>
                    </a:cubicBezTo>
                    <a:cubicBezTo>
                      <a:pt x="3334" y="1968"/>
                      <a:pt x="3875" y="0"/>
                      <a:pt x="25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11"/>
              <p:cNvSpPr/>
              <p:nvPr/>
            </p:nvSpPr>
            <p:spPr>
              <a:xfrm rot="-8468661">
                <a:off x="7140952" y="4453002"/>
                <a:ext cx="100427" cy="98483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2686" extrusionOk="0">
                    <a:moveTo>
                      <a:pt x="1994" y="1"/>
                    </a:moveTo>
                    <a:cubicBezTo>
                      <a:pt x="1587" y="1"/>
                      <a:pt x="0" y="837"/>
                      <a:pt x="0" y="837"/>
                    </a:cubicBezTo>
                    <a:cubicBezTo>
                      <a:pt x="0" y="837"/>
                      <a:pt x="845" y="2685"/>
                      <a:pt x="1059" y="2685"/>
                    </a:cubicBezTo>
                    <a:cubicBezTo>
                      <a:pt x="1064" y="2685"/>
                      <a:pt x="1068" y="2684"/>
                      <a:pt x="1072" y="2683"/>
                    </a:cubicBezTo>
                    <a:cubicBezTo>
                      <a:pt x="1262" y="2587"/>
                      <a:pt x="1358" y="2064"/>
                      <a:pt x="1358" y="2064"/>
                    </a:cubicBezTo>
                    <a:cubicBezTo>
                      <a:pt x="1358" y="2064"/>
                      <a:pt x="1658" y="2276"/>
                      <a:pt x="1873" y="2276"/>
                    </a:cubicBezTo>
                    <a:cubicBezTo>
                      <a:pt x="1933" y="2276"/>
                      <a:pt x="1986" y="2259"/>
                      <a:pt x="2024" y="2218"/>
                    </a:cubicBezTo>
                    <a:cubicBezTo>
                      <a:pt x="2215" y="2016"/>
                      <a:pt x="1846" y="1516"/>
                      <a:pt x="1846" y="1516"/>
                    </a:cubicBezTo>
                    <a:cubicBezTo>
                      <a:pt x="2060" y="1444"/>
                      <a:pt x="2251" y="1361"/>
                      <a:pt x="2441" y="1242"/>
                    </a:cubicBezTo>
                    <a:cubicBezTo>
                      <a:pt x="2739" y="1051"/>
                      <a:pt x="1858" y="551"/>
                      <a:pt x="1858" y="551"/>
                    </a:cubicBezTo>
                    <a:cubicBezTo>
                      <a:pt x="1858" y="551"/>
                      <a:pt x="2191" y="301"/>
                      <a:pt x="2084" y="39"/>
                    </a:cubicBezTo>
                    <a:cubicBezTo>
                      <a:pt x="2074" y="13"/>
                      <a:pt x="2042" y="1"/>
                      <a:pt x="19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11"/>
              <p:cNvSpPr/>
              <p:nvPr/>
            </p:nvSpPr>
            <p:spPr>
              <a:xfrm rot="-8468661">
                <a:off x="7084304" y="4384233"/>
                <a:ext cx="13163" cy="10413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84" extrusionOk="0">
                    <a:moveTo>
                      <a:pt x="206" y="1"/>
                    </a:moveTo>
                    <a:cubicBezTo>
                      <a:pt x="42" y="1"/>
                      <a:pt x="1" y="244"/>
                      <a:pt x="180" y="278"/>
                    </a:cubicBezTo>
                    <a:cubicBezTo>
                      <a:pt x="191" y="281"/>
                      <a:pt x="202" y="283"/>
                      <a:pt x="212" y="283"/>
                    </a:cubicBezTo>
                    <a:cubicBezTo>
                      <a:pt x="272" y="283"/>
                      <a:pt x="326" y="231"/>
                      <a:pt x="346" y="171"/>
                    </a:cubicBezTo>
                    <a:cubicBezTo>
                      <a:pt x="358" y="99"/>
                      <a:pt x="311" y="16"/>
                      <a:pt x="239" y="4"/>
                    </a:cubicBezTo>
                    <a:cubicBezTo>
                      <a:pt x="228" y="2"/>
                      <a:pt x="216" y="1"/>
                      <a:pt x="2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11"/>
              <p:cNvSpPr/>
              <p:nvPr/>
            </p:nvSpPr>
            <p:spPr>
              <a:xfrm rot="-8468661">
                <a:off x="7100718" y="4366854"/>
                <a:ext cx="12026" cy="10340"/>
              </a:xfrm>
              <a:custGeom>
                <a:avLst/>
                <a:gdLst/>
                <a:ahLst/>
                <a:cxnLst/>
                <a:rect l="l" t="t" r="r" b="b"/>
                <a:pathLst>
                  <a:path w="328" h="282" extrusionOk="0">
                    <a:moveTo>
                      <a:pt x="147" y="1"/>
                    </a:moveTo>
                    <a:cubicBezTo>
                      <a:pt x="86" y="1"/>
                      <a:pt x="26" y="42"/>
                      <a:pt x="12" y="112"/>
                    </a:cubicBezTo>
                    <a:cubicBezTo>
                      <a:pt x="0" y="183"/>
                      <a:pt x="48" y="255"/>
                      <a:pt x="119" y="279"/>
                    </a:cubicBezTo>
                    <a:cubicBezTo>
                      <a:pt x="129" y="281"/>
                      <a:pt x="138" y="282"/>
                      <a:pt x="148" y="282"/>
                    </a:cubicBezTo>
                    <a:cubicBezTo>
                      <a:pt x="253" y="282"/>
                      <a:pt x="328" y="163"/>
                      <a:pt x="262" y="64"/>
                    </a:cubicBezTo>
                    <a:cubicBezTo>
                      <a:pt x="233" y="20"/>
                      <a:pt x="190" y="1"/>
                      <a:pt x="1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11"/>
              <p:cNvSpPr/>
              <p:nvPr/>
            </p:nvSpPr>
            <p:spPr>
              <a:xfrm rot="-8468661">
                <a:off x="7145374" y="4352755"/>
                <a:ext cx="11623" cy="10303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81" extrusionOk="0">
                    <a:moveTo>
                      <a:pt x="159" y="1"/>
                    </a:moveTo>
                    <a:cubicBezTo>
                      <a:pt x="75" y="1"/>
                      <a:pt x="1" y="70"/>
                      <a:pt x="19" y="158"/>
                    </a:cubicBezTo>
                    <a:cubicBezTo>
                      <a:pt x="33" y="237"/>
                      <a:pt x="94" y="281"/>
                      <a:pt x="156" y="281"/>
                    </a:cubicBezTo>
                    <a:cubicBezTo>
                      <a:pt x="198" y="281"/>
                      <a:pt x="240" y="261"/>
                      <a:pt x="269" y="218"/>
                    </a:cubicBezTo>
                    <a:cubicBezTo>
                      <a:pt x="316" y="158"/>
                      <a:pt x="304" y="75"/>
                      <a:pt x="245" y="27"/>
                    </a:cubicBezTo>
                    <a:cubicBezTo>
                      <a:pt x="217" y="9"/>
                      <a:pt x="188" y="1"/>
                      <a:pt x="1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11"/>
              <p:cNvSpPr/>
              <p:nvPr/>
            </p:nvSpPr>
            <p:spPr>
              <a:xfrm rot="-8468661">
                <a:off x="7122152" y="4355837"/>
                <a:ext cx="11586" cy="10340"/>
              </a:xfrm>
              <a:custGeom>
                <a:avLst/>
                <a:gdLst/>
                <a:ahLst/>
                <a:cxnLst/>
                <a:rect l="l" t="t" r="r" b="b"/>
                <a:pathLst>
                  <a:path w="316" h="282" extrusionOk="0">
                    <a:moveTo>
                      <a:pt x="159" y="1"/>
                    </a:moveTo>
                    <a:cubicBezTo>
                      <a:pt x="76" y="1"/>
                      <a:pt x="0" y="72"/>
                      <a:pt x="18" y="170"/>
                    </a:cubicBezTo>
                    <a:cubicBezTo>
                      <a:pt x="32" y="240"/>
                      <a:pt x="92" y="281"/>
                      <a:pt x="153" y="281"/>
                    </a:cubicBezTo>
                    <a:cubicBezTo>
                      <a:pt x="196" y="281"/>
                      <a:pt x="239" y="261"/>
                      <a:pt x="268" y="217"/>
                    </a:cubicBezTo>
                    <a:cubicBezTo>
                      <a:pt x="316" y="158"/>
                      <a:pt x="304" y="75"/>
                      <a:pt x="244" y="27"/>
                    </a:cubicBezTo>
                    <a:cubicBezTo>
                      <a:pt x="217" y="9"/>
                      <a:pt x="188" y="1"/>
                      <a:pt x="1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11"/>
              <p:cNvSpPr/>
              <p:nvPr/>
            </p:nvSpPr>
            <p:spPr>
              <a:xfrm rot="-8468661">
                <a:off x="7084695" y="4364459"/>
                <a:ext cx="10083" cy="89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45" extrusionOk="0">
                    <a:moveTo>
                      <a:pt x="132" y="0"/>
                    </a:moveTo>
                    <a:cubicBezTo>
                      <a:pt x="86" y="0"/>
                      <a:pt x="42" y="25"/>
                      <a:pt x="25" y="69"/>
                    </a:cubicBezTo>
                    <a:cubicBezTo>
                      <a:pt x="1" y="140"/>
                      <a:pt x="25" y="212"/>
                      <a:pt x="84" y="236"/>
                    </a:cubicBezTo>
                    <a:cubicBezTo>
                      <a:pt x="100" y="242"/>
                      <a:pt x="116" y="245"/>
                      <a:pt x="132" y="245"/>
                    </a:cubicBezTo>
                    <a:cubicBezTo>
                      <a:pt x="178" y="245"/>
                      <a:pt x="224" y="220"/>
                      <a:pt x="251" y="176"/>
                    </a:cubicBezTo>
                    <a:cubicBezTo>
                      <a:pt x="275" y="105"/>
                      <a:pt x="239" y="33"/>
                      <a:pt x="179" y="9"/>
                    </a:cubicBezTo>
                    <a:cubicBezTo>
                      <a:pt x="164" y="3"/>
                      <a:pt x="148" y="0"/>
                      <a:pt x="1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11"/>
              <p:cNvSpPr/>
              <p:nvPr/>
            </p:nvSpPr>
            <p:spPr>
              <a:xfrm rot="-8468661">
                <a:off x="7103711" y="4347525"/>
                <a:ext cx="10743" cy="9093"/>
              </a:xfrm>
              <a:custGeom>
                <a:avLst/>
                <a:gdLst/>
                <a:ahLst/>
                <a:cxnLst/>
                <a:rect l="l" t="t" r="r" b="b"/>
                <a:pathLst>
                  <a:path w="293" h="248" extrusionOk="0">
                    <a:moveTo>
                      <a:pt x="149" y="0"/>
                    </a:moveTo>
                    <a:cubicBezTo>
                      <a:pt x="132" y="0"/>
                      <a:pt x="114" y="4"/>
                      <a:pt x="96" y="12"/>
                    </a:cubicBezTo>
                    <a:cubicBezTo>
                      <a:pt x="1" y="48"/>
                      <a:pt x="1" y="191"/>
                      <a:pt x="96" y="238"/>
                    </a:cubicBezTo>
                    <a:cubicBezTo>
                      <a:pt x="111" y="244"/>
                      <a:pt x="127" y="247"/>
                      <a:pt x="142" y="247"/>
                    </a:cubicBezTo>
                    <a:cubicBezTo>
                      <a:pt x="189" y="247"/>
                      <a:pt x="236" y="220"/>
                      <a:pt x="263" y="167"/>
                    </a:cubicBezTo>
                    <a:cubicBezTo>
                      <a:pt x="292" y="88"/>
                      <a:pt x="232" y="0"/>
                      <a:pt x="14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11"/>
              <p:cNvSpPr/>
              <p:nvPr/>
            </p:nvSpPr>
            <p:spPr>
              <a:xfrm rot="-8468661">
                <a:off x="7127777" y="4342030"/>
                <a:ext cx="12503" cy="924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252" extrusionOk="0">
                    <a:moveTo>
                      <a:pt x="171" y="1"/>
                    </a:moveTo>
                    <a:cubicBezTo>
                      <a:pt x="80" y="1"/>
                      <a:pt x="1" y="112"/>
                      <a:pt x="81" y="210"/>
                    </a:cubicBezTo>
                    <a:cubicBezTo>
                      <a:pt x="107" y="239"/>
                      <a:pt x="137" y="251"/>
                      <a:pt x="166" y="251"/>
                    </a:cubicBezTo>
                    <a:cubicBezTo>
                      <a:pt x="258" y="251"/>
                      <a:pt x="341" y="134"/>
                      <a:pt x="259" y="44"/>
                    </a:cubicBezTo>
                    <a:cubicBezTo>
                      <a:pt x="232" y="14"/>
                      <a:pt x="201" y="1"/>
                      <a:pt x="1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7" name="Google Shape;1037;p13"/>
          <p:cNvGrpSpPr/>
          <p:nvPr/>
        </p:nvGrpSpPr>
        <p:grpSpPr>
          <a:xfrm>
            <a:off x="-121414" y="-238143"/>
            <a:ext cx="9365314" cy="5917712"/>
            <a:chOff x="-121414" y="-238143"/>
            <a:chExt cx="9365314" cy="5917712"/>
          </a:xfrm>
        </p:grpSpPr>
        <p:sp>
          <p:nvSpPr>
            <p:cNvPr id="1038" name="Google Shape;1038;p13"/>
            <p:cNvSpPr/>
            <p:nvPr/>
          </p:nvSpPr>
          <p:spPr>
            <a:xfrm flipH="1">
              <a:off x="5267260" y="4774970"/>
              <a:ext cx="607648" cy="904598"/>
            </a:xfrm>
            <a:custGeom>
              <a:avLst/>
              <a:gdLst/>
              <a:ahLst/>
              <a:cxnLst/>
              <a:rect l="l" t="t" r="r" b="b"/>
              <a:pathLst>
                <a:path w="26408" h="39309" extrusionOk="0">
                  <a:moveTo>
                    <a:pt x="5263" y="0"/>
                  </a:moveTo>
                  <a:lnTo>
                    <a:pt x="5263" y="0"/>
                  </a:lnTo>
                  <a:cubicBezTo>
                    <a:pt x="3180" y="977"/>
                    <a:pt x="1561" y="2739"/>
                    <a:pt x="763" y="4906"/>
                  </a:cubicBezTo>
                  <a:cubicBezTo>
                    <a:pt x="1" y="7084"/>
                    <a:pt x="120" y="9490"/>
                    <a:pt x="1096" y="11585"/>
                  </a:cubicBezTo>
                  <a:cubicBezTo>
                    <a:pt x="1906" y="13311"/>
                    <a:pt x="3251" y="14716"/>
                    <a:pt x="4430" y="16217"/>
                  </a:cubicBezTo>
                  <a:cubicBezTo>
                    <a:pt x="5609" y="17705"/>
                    <a:pt x="6668" y="19407"/>
                    <a:pt x="6752" y="21324"/>
                  </a:cubicBezTo>
                  <a:cubicBezTo>
                    <a:pt x="6847" y="23253"/>
                    <a:pt x="5930" y="25051"/>
                    <a:pt x="5252" y="26849"/>
                  </a:cubicBezTo>
                  <a:cubicBezTo>
                    <a:pt x="4716" y="28325"/>
                    <a:pt x="4418" y="29861"/>
                    <a:pt x="4347" y="31421"/>
                  </a:cubicBezTo>
                  <a:cubicBezTo>
                    <a:pt x="4180" y="35374"/>
                    <a:pt x="7288" y="38695"/>
                    <a:pt x="11240" y="38886"/>
                  </a:cubicBezTo>
                  <a:lnTo>
                    <a:pt x="20039" y="39303"/>
                  </a:lnTo>
                  <a:cubicBezTo>
                    <a:pt x="20124" y="39306"/>
                    <a:pt x="20208" y="39308"/>
                    <a:pt x="20291" y="39308"/>
                  </a:cubicBezTo>
                  <a:cubicBezTo>
                    <a:pt x="23709" y="39308"/>
                    <a:pt x="26408" y="36254"/>
                    <a:pt x="25861" y="32838"/>
                  </a:cubicBezTo>
                  <a:cubicBezTo>
                    <a:pt x="25397" y="29944"/>
                    <a:pt x="23671" y="28408"/>
                    <a:pt x="22563" y="27420"/>
                  </a:cubicBezTo>
                  <a:cubicBezTo>
                    <a:pt x="20789" y="25837"/>
                    <a:pt x="18694" y="24384"/>
                    <a:pt x="17932" y="22146"/>
                  </a:cubicBezTo>
                  <a:cubicBezTo>
                    <a:pt x="16646" y="18383"/>
                    <a:pt x="19634" y="13883"/>
                    <a:pt x="17670" y="10430"/>
                  </a:cubicBezTo>
                  <a:cubicBezTo>
                    <a:pt x="16729" y="8763"/>
                    <a:pt x="14860" y="7858"/>
                    <a:pt x="13038" y="7263"/>
                  </a:cubicBezTo>
                  <a:cubicBezTo>
                    <a:pt x="12372" y="7037"/>
                    <a:pt x="11693" y="6846"/>
                    <a:pt x="11014" y="6632"/>
                  </a:cubicBezTo>
                  <a:lnTo>
                    <a:pt x="9574" y="10132"/>
                  </a:lnTo>
                  <a:lnTo>
                    <a:pt x="9788" y="6215"/>
                  </a:lnTo>
                  <a:cubicBezTo>
                    <a:pt x="9062" y="5941"/>
                    <a:pt x="8371" y="5596"/>
                    <a:pt x="7728" y="5156"/>
                  </a:cubicBezTo>
                  <a:cubicBezTo>
                    <a:pt x="6156" y="4060"/>
                    <a:pt x="4609" y="1798"/>
                    <a:pt x="5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13"/>
            <p:cNvSpPr/>
            <p:nvPr/>
          </p:nvSpPr>
          <p:spPr>
            <a:xfrm flipH="1">
              <a:off x="5515169" y="5003188"/>
              <a:ext cx="209046" cy="537595"/>
            </a:xfrm>
            <a:custGeom>
              <a:avLst/>
              <a:gdLst/>
              <a:ahLst/>
              <a:cxnLst/>
              <a:rect l="l" t="t" r="r" b="b"/>
              <a:pathLst>
                <a:path w="9085" h="23361" extrusionOk="0">
                  <a:moveTo>
                    <a:pt x="191" y="0"/>
                  </a:moveTo>
                  <a:lnTo>
                    <a:pt x="0" y="226"/>
                  </a:lnTo>
                  <a:lnTo>
                    <a:pt x="155" y="345"/>
                  </a:lnTo>
                  <a:cubicBezTo>
                    <a:pt x="1715" y="1607"/>
                    <a:pt x="3203" y="2798"/>
                    <a:pt x="4168" y="4584"/>
                  </a:cubicBezTo>
                  <a:cubicBezTo>
                    <a:pt x="5203" y="6477"/>
                    <a:pt x="5132" y="8727"/>
                    <a:pt x="5049" y="10918"/>
                  </a:cubicBezTo>
                  <a:cubicBezTo>
                    <a:pt x="4977" y="13049"/>
                    <a:pt x="4906" y="15264"/>
                    <a:pt x="5858" y="17193"/>
                  </a:cubicBezTo>
                  <a:cubicBezTo>
                    <a:pt x="6192" y="17824"/>
                    <a:pt x="6585" y="18443"/>
                    <a:pt x="7013" y="19014"/>
                  </a:cubicBezTo>
                  <a:cubicBezTo>
                    <a:pt x="7275" y="19372"/>
                    <a:pt x="7537" y="19741"/>
                    <a:pt x="7775" y="20110"/>
                  </a:cubicBezTo>
                  <a:cubicBezTo>
                    <a:pt x="8513" y="21288"/>
                    <a:pt x="8775" y="22360"/>
                    <a:pt x="8561" y="23289"/>
                  </a:cubicBezTo>
                  <a:lnTo>
                    <a:pt x="8847" y="23360"/>
                  </a:lnTo>
                  <a:cubicBezTo>
                    <a:pt x="9085" y="22348"/>
                    <a:pt x="8811" y="21205"/>
                    <a:pt x="8025" y="19955"/>
                  </a:cubicBezTo>
                  <a:cubicBezTo>
                    <a:pt x="7787" y="19574"/>
                    <a:pt x="7513" y="19205"/>
                    <a:pt x="7263" y="18848"/>
                  </a:cubicBezTo>
                  <a:cubicBezTo>
                    <a:pt x="6835" y="18276"/>
                    <a:pt x="6454" y="17681"/>
                    <a:pt x="6120" y="17062"/>
                  </a:cubicBezTo>
                  <a:cubicBezTo>
                    <a:pt x="5203" y="15204"/>
                    <a:pt x="5287" y="13026"/>
                    <a:pt x="5346" y="10918"/>
                  </a:cubicBezTo>
                  <a:cubicBezTo>
                    <a:pt x="5430" y="8704"/>
                    <a:pt x="5501" y="6406"/>
                    <a:pt x="4429" y="4441"/>
                  </a:cubicBezTo>
                  <a:cubicBezTo>
                    <a:pt x="3429" y="2608"/>
                    <a:pt x="1929" y="1405"/>
                    <a:pt x="334" y="119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40" name="Google Shape;1040;p13"/>
            <p:cNvGrpSpPr/>
            <p:nvPr/>
          </p:nvGrpSpPr>
          <p:grpSpPr>
            <a:xfrm rot="-560204" flipH="1">
              <a:off x="3371852" y="4322498"/>
              <a:ext cx="494286" cy="863743"/>
              <a:chOff x="121700" y="4799092"/>
              <a:chExt cx="345057" cy="602971"/>
            </a:xfrm>
          </p:grpSpPr>
          <p:sp>
            <p:nvSpPr>
              <p:cNvPr id="1041" name="Google Shape;1041;p13"/>
              <p:cNvSpPr/>
              <p:nvPr/>
            </p:nvSpPr>
            <p:spPr>
              <a:xfrm>
                <a:off x="121700" y="4799092"/>
                <a:ext cx="345057" cy="601796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7880" extrusionOk="0">
                    <a:moveTo>
                      <a:pt x="3621" y="0"/>
                    </a:moveTo>
                    <a:cubicBezTo>
                      <a:pt x="3453" y="0"/>
                      <a:pt x="3282" y="26"/>
                      <a:pt x="3108" y="79"/>
                    </a:cubicBezTo>
                    <a:cubicBezTo>
                      <a:pt x="0" y="1032"/>
                      <a:pt x="5144" y="13200"/>
                      <a:pt x="6775" y="16855"/>
                    </a:cubicBezTo>
                    <a:cubicBezTo>
                      <a:pt x="7049" y="17474"/>
                      <a:pt x="7668" y="17879"/>
                      <a:pt x="8359" y="17879"/>
                    </a:cubicBezTo>
                    <a:cubicBezTo>
                      <a:pt x="9430" y="17879"/>
                      <a:pt x="10252" y="16915"/>
                      <a:pt x="10073" y="15855"/>
                    </a:cubicBezTo>
                    <a:cubicBezTo>
                      <a:pt x="9312" y="11174"/>
                      <a:pt x="7120" y="0"/>
                      <a:pt x="36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13"/>
              <p:cNvSpPr/>
              <p:nvPr/>
            </p:nvSpPr>
            <p:spPr>
              <a:xfrm>
                <a:off x="273187" y="4899524"/>
                <a:ext cx="147083" cy="502540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14931" extrusionOk="0">
                    <a:moveTo>
                      <a:pt x="286" y="0"/>
                    </a:moveTo>
                    <a:lnTo>
                      <a:pt x="0" y="84"/>
                    </a:lnTo>
                    <a:lnTo>
                      <a:pt x="4084" y="14931"/>
                    </a:lnTo>
                    <a:lnTo>
                      <a:pt x="4370" y="14847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3" name="Google Shape;1043;p13"/>
            <p:cNvGrpSpPr/>
            <p:nvPr/>
          </p:nvGrpSpPr>
          <p:grpSpPr>
            <a:xfrm>
              <a:off x="3080632" y="4370883"/>
              <a:ext cx="486116" cy="849466"/>
              <a:chOff x="121700" y="4799092"/>
              <a:chExt cx="345057" cy="602971"/>
            </a:xfrm>
          </p:grpSpPr>
          <p:sp>
            <p:nvSpPr>
              <p:cNvPr id="1044" name="Google Shape;1044;p13"/>
              <p:cNvSpPr/>
              <p:nvPr/>
            </p:nvSpPr>
            <p:spPr>
              <a:xfrm>
                <a:off x="121700" y="4799092"/>
                <a:ext cx="345057" cy="601796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7880" extrusionOk="0">
                    <a:moveTo>
                      <a:pt x="3621" y="0"/>
                    </a:moveTo>
                    <a:cubicBezTo>
                      <a:pt x="3453" y="0"/>
                      <a:pt x="3282" y="26"/>
                      <a:pt x="3108" y="79"/>
                    </a:cubicBezTo>
                    <a:cubicBezTo>
                      <a:pt x="0" y="1032"/>
                      <a:pt x="5144" y="13200"/>
                      <a:pt x="6775" y="16855"/>
                    </a:cubicBezTo>
                    <a:cubicBezTo>
                      <a:pt x="7049" y="17474"/>
                      <a:pt x="7668" y="17879"/>
                      <a:pt x="8359" y="17879"/>
                    </a:cubicBezTo>
                    <a:cubicBezTo>
                      <a:pt x="9430" y="17879"/>
                      <a:pt x="10252" y="16915"/>
                      <a:pt x="10073" y="15855"/>
                    </a:cubicBezTo>
                    <a:cubicBezTo>
                      <a:pt x="9312" y="11174"/>
                      <a:pt x="7120" y="0"/>
                      <a:pt x="36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13"/>
              <p:cNvSpPr/>
              <p:nvPr/>
            </p:nvSpPr>
            <p:spPr>
              <a:xfrm>
                <a:off x="273187" y="4899524"/>
                <a:ext cx="147083" cy="502540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14931" extrusionOk="0">
                    <a:moveTo>
                      <a:pt x="286" y="0"/>
                    </a:moveTo>
                    <a:lnTo>
                      <a:pt x="0" y="84"/>
                    </a:lnTo>
                    <a:lnTo>
                      <a:pt x="4084" y="14931"/>
                    </a:lnTo>
                    <a:lnTo>
                      <a:pt x="4370" y="14847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46" name="Google Shape;1046;p13"/>
            <p:cNvSpPr/>
            <p:nvPr/>
          </p:nvSpPr>
          <p:spPr>
            <a:xfrm flipH="1">
              <a:off x="6894225" y="4194130"/>
              <a:ext cx="776131" cy="1155292"/>
            </a:xfrm>
            <a:custGeom>
              <a:avLst/>
              <a:gdLst/>
              <a:ahLst/>
              <a:cxnLst/>
              <a:rect l="l" t="t" r="r" b="b"/>
              <a:pathLst>
                <a:path w="26408" h="39309" extrusionOk="0">
                  <a:moveTo>
                    <a:pt x="5263" y="0"/>
                  </a:moveTo>
                  <a:lnTo>
                    <a:pt x="5263" y="0"/>
                  </a:lnTo>
                  <a:cubicBezTo>
                    <a:pt x="3180" y="977"/>
                    <a:pt x="1561" y="2739"/>
                    <a:pt x="763" y="4906"/>
                  </a:cubicBezTo>
                  <a:cubicBezTo>
                    <a:pt x="1" y="7084"/>
                    <a:pt x="120" y="9490"/>
                    <a:pt x="1096" y="11585"/>
                  </a:cubicBezTo>
                  <a:cubicBezTo>
                    <a:pt x="1906" y="13311"/>
                    <a:pt x="3251" y="14716"/>
                    <a:pt x="4430" y="16217"/>
                  </a:cubicBezTo>
                  <a:cubicBezTo>
                    <a:pt x="5609" y="17705"/>
                    <a:pt x="6668" y="19407"/>
                    <a:pt x="6752" y="21324"/>
                  </a:cubicBezTo>
                  <a:cubicBezTo>
                    <a:pt x="6847" y="23253"/>
                    <a:pt x="5930" y="25051"/>
                    <a:pt x="5252" y="26849"/>
                  </a:cubicBezTo>
                  <a:cubicBezTo>
                    <a:pt x="4716" y="28325"/>
                    <a:pt x="4418" y="29861"/>
                    <a:pt x="4347" y="31421"/>
                  </a:cubicBezTo>
                  <a:cubicBezTo>
                    <a:pt x="4180" y="35374"/>
                    <a:pt x="7288" y="38695"/>
                    <a:pt x="11240" y="38886"/>
                  </a:cubicBezTo>
                  <a:lnTo>
                    <a:pt x="20039" y="39303"/>
                  </a:lnTo>
                  <a:cubicBezTo>
                    <a:pt x="20124" y="39306"/>
                    <a:pt x="20208" y="39308"/>
                    <a:pt x="20291" y="39308"/>
                  </a:cubicBezTo>
                  <a:cubicBezTo>
                    <a:pt x="23709" y="39308"/>
                    <a:pt x="26408" y="36254"/>
                    <a:pt x="25861" y="32838"/>
                  </a:cubicBezTo>
                  <a:cubicBezTo>
                    <a:pt x="25397" y="29944"/>
                    <a:pt x="23671" y="28408"/>
                    <a:pt x="22563" y="27420"/>
                  </a:cubicBezTo>
                  <a:cubicBezTo>
                    <a:pt x="20789" y="25837"/>
                    <a:pt x="18694" y="24384"/>
                    <a:pt x="17932" y="22146"/>
                  </a:cubicBezTo>
                  <a:cubicBezTo>
                    <a:pt x="16646" y="18383"/>
                    <a:pt x="19634" y="13883"/>
                    <a:pt x="17670" y="10430"/>
                  </a:cubicBezTo>
                  <a:cubicBezTo>
                    <a:pt x="16729" y="8763"/>
                    <a:pt x="14860" y="7858"/>
                    <a:pt x="13038" y="7263"/>
                  </a:cubicBezTo>
                  <a:cubicBezTo>
                    <a:pt x="12372" y="7037"/>
                    <a:pt x="11693" y="6846"/>
                    <a:pt x="11014" y="6632"/>
                  </a:cubicBezTo>
                  <a:lnTo>
                    <a:pt x="9574" y="10132"/>
                  </a:lnTo>
                  <a:lnTo>
                    <a:pt x="9788" y="6215"/>
                  </a:lnTo>
                  <a:cubicBezTo>
                    <a:pt x="9062" y="5941"/>
                    <a:pt x="8371" y="5596"/>
                    <a:pt x="7728" y="5156"/>
                  </a:cubicBezTo>
                  <a:cubicBezTo>
                    <a:pt x="6156" y="4060"/>
                    <a:pt x="4609" y="1798"/>
                    <a:pt x="5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13"/>
            <p:cNvSpPr/>
            <p:nvPr/>
          </p:nvSpPr>
          <p:spPr>
            <a:xfrm flipH="1">
              <a:off x="7210881" y="4485608"/>
              <a:ext cx="267008" cy="686580"/>
            </a:xfrm>
            <a:custGeom>
              <a:avLst/>
              <a:gdLst/>
              <a:ahLst/>
              <a:cxnLst/>
              <a:rect l="l" t="t" r="r" b="b"/>
              <a:pathLst>
                <a:path w="9085" h="23361" extrusionOk="0">
                  <a:moveTo>
                    <a:pt x="191" y="0"/>
                  </a:moveTo>
                  <a:lnTo>
                    <a:pt x="0" y="226"/>
                  </a:lnTo>
                  <a:lnTo>
                    <a:pt x="155" y="345"/>
                  </a:lnTo>
                  <a:cubicBezTo>
                    <a:pt x="1715" y="1607"/>
                    <a:pt x="3203" y="2798"/>
                    <a:pt x="4168" y="4584"/>
                  </a:cubicBezTo>
                  <a:cubicBezTo>
                    <a:pt x="5203" y="6477"/>
                    <a:pt x="5132" y="8727"/>
                    <a:pt x="5049" y="10918"/>
                  </a:cubicBezTo>
                  <a:cubicBezTo>
                    <a:pt x="4977" y="13049"/>
                    <a:pt x="4906" y="15264"/>
                    <a:pt x="5858" y="17193"/>
                  </a:cubicBezTo>
                  <a:cubicBezTo>
                    <a:pt x="6192" y="17824"/>
                    <a:pt x="6585" y="18443"/>
                    <a:pt x="7013" y="19014"/>
                  </a:cubicBezTo>
                  <a:cubicBezTo>
                    <a:pt x="7275" y="19372"/>
                    <a:pt x="7537" y="19741"/>
                    <a:pt x="7775" y="20110"/>
                  </a:cubicBezTo>
                  <a:cubicBezTo>
                    <a:pt x="8513" y="21288"/>
                    <a:pt x="8775" y="22360"/>
                    <a:pt x="8561" y="23289"/>
                  </a:cubicBezTo>
                  <a:lnTo>
                    <a:pt x="8847" y="23360"/>
                  </a:lnTo>
                  <a:cubicBezTo>
                    <a:pt x="9085" y="22348"/>
                    <a:pt x="8811" y="21205"/>
                    <a:pt x="8025" y="19955"/>
                  </a:cubicBezTo>
                  <a:cubicBezTo>
                    <a:pt x="7787" y="19574"/>
                    <a:pt x="7513" y="19205"/>
                    <a:pt x="7263" y="18848"/>
                  </a:cubicBezTo>
                  <a:cubicBezTo>
                    <a:pt x="6835" y="18276"/>
                    <a:pt x="6454" y="17681"/>
                    <a:pt x="6120" y="17062"/>
                  </a:cubicBezTo>
                  <a:cubicBezTo>
                    <a:pt x="5203" y="15204"/>
                    <a:pt x="5287" y="13026"/>
                    <a:pt x="5346" y="10918"/>
                  </a:cubicBezTo>
                  <a:cubicBezTo>
                    <a:pt x="5430" y="8704"/>
                    <a:pt x="5501" y="6406"/>
                    <a:pt x="4429" y="4441"/>
                  </a:cubicBezTo>
                  <a:cubicBezTo>
                    <a:pt x="3429" y="2608"/>
                    <a:pt x="1929" y="1405"/>
                    <a:pt x="334" y="119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3"/>
            <p:cNvSpPr/>
            <p:nvPr/>
          </p:nvSpPr>
          <p:spPr>
            <a:xfrm flipH="1">
              <a:off x="7700066" y="4128235"/>
              <a:ext cx="658551" cy="1103344"/>
            </a:xfrm>
            <a:custGeom>
              <a:avLst/>
              <a:gdLst/>
              <a:ahLst/>
              <a:cxnLst/>
              <a:rect l="l" t="t" r="r" b="b"/>
              <a:pathLst>
                <a:path w="14104" h="23630" extrusionOk="0">
                  <a:moveTo>
                    <a:pt x="6481" y="1"/>
                  </a:moveTo>
                  <a:cubicBezTo>
                    <a:pt x="6263" y="1"/>
                    <a:pt x="6040" y="31"/>
                    <a:pt x="5810" y="95"/>
                  </a:cubicBezTo>
                  <a:cubicBezTo>
                    <a:pt x="0" y="1703"/>
                    <a:pt x="8299" y="18490"/>
                    <a:pt x="10442" y="22610"/>
                  </a:cubicBezTo>
                  <a:cubicBezTo>
                    <a:pt x="10728" y="23181"/>
                    <a:pt x="11299" y="23562"/>
                    <a:pt x="11942" y="23622"/>
                  </a:cubicBezTo>
                  <a:lnTo>
                    <a:pt x="11930" y="23622"/>
                  </a:lnTo>
                  <a:cubicBezTo>
                    <a:pt x="11990" y="23627"/>
                    <a:pt x="12049" y="23630"/>
                    <a:pt x="12107" y="23630"/>
                  </a:cubicBezTo>
                  <a:cubicBezTo>
                    <a:pt x="13217" y="23630"/>
                    <a:pt x="14103" y="22682"/>
                    <a:pt x="13990" y="21562"/>
                  </a:cubicBezTo>
                  <a:cubicBezTo>
                    <a:pt x="13397" y="15600"/>
                    <a:pt x="11385" y="1"/>
                    <a:pt x="64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3"/>
            <p:cNvSpPr/>
            <p:nvPr/>
          </p:nvSpPr>
          <p:spPr>
            <a:xfrm flipH="1">
              <a:off x="7769871" y="4298337"/>
              <a:ext cx="268015" cy="855640"/>
            </a:xfrm>
            <a:custGeom>
              <a:avLst/>
              <a:gdLst/>
              <a:ahLst/>
              <a:cxnLst/>
              <a:rect l="l" t="t" r="r" b="b"/>
              <a:pathLst>
                <a:path w="5740" h="18325" extrusionOk="0">
                  <a:moveTo>
                    <a:pt x="287" y="0"/>
                  </a:moveTo>
                  <a:lnTo>
                    <a:pt x="1" y="84"/>
                  </a:lnTo>
                  <a:lnTo>
                    <a:pt x="5454" y="18324"/>
                  </a:lnTo>
                  <a:lnTo>
                    <a:pt x="5740" y="1824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3"/>
            <p:cNvSpPr/>
            <p:nvPr/>
          </p:nvSpPr>
          <p:spPr>
            <a:xfrm flipH="1">
              <a:off x="7582493" y="4388407"/>
              <a:ext cx="369198" cy="855080"/>
            </a:xfrm>
            <a:custGeom>
              <a:avLst/>
              <a:gdLst/>
              <a:ahLst/>
              <a:cxnLst/>
              <a:rect l="l" t="t" r="r" b="b"/>
              <a:pathLst>
                <a:path w="7907" h="18313" extrusionOk="0">
                  <a:moveTo>
                    <a:pt x="6906" y="0"/>
                  </a:moveTo>
                  <a:cubicBezTo>
                    <a:pt x="2798" y="3179"/>
                    <a:pt x="381" y="10037"/>
                    <a:pt x="72" y="15716"/>
                  </a:cubicBezTo>
                  <a:cubicBezTo>
                    <a:pt x="1" y="17126"/>
                    <a:pt x="1120" y="18312"/>
                    <a:pt x="2539" y="18312"/>
                  </a:cubicBezTo>
                  <a:cubicBezTo>
                    <a:pt x="2546" y="18312"/>
                    <a:pt x="2553" y="18312"/>
                    <a:pt x="2560" y="18312"/>
                  </a:cubicBezTo>
                  <a:cubicBezTo>
                    <a:pt x="3572" y="18312"/>
                    <a:pt x="4489" y="17693"/>
                    <a:pt x="4870" y="16752"/>
                  </a:cubicBezTo>
                  <a:cubicBezTo>
                    <a:pt x="5906" y="14169"/>
                    <a:pt x="7228" y="9870"/>
                    <a:pt x="7513" y="8346"/>
                  </a:cubicBezTo>
                  <a:lnTo>
                    <a:pt x="7513" y="8346"/>
                  </a:lnTo>
                  <a:lnTo>
                    <a:pt x="5489" y="8954"/>
                  </a:lnTo>
                  <a:lnTo>
                    <a:pt x="5489" y="8954"/>
                  </a:lnTo>
                  <a:lnTo>
                    <a:pt x="7763" y="6334"/>
                  </a:lnTo>
                  <a:cubicBezTo>
                    <a:pt x="7906" y="4179"/>
                    <a:pt x="7609" y="2036"/>
                    <a:pt x="6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3"/>
            <p:cNvSpPr/>
            <p:nvPr/>
          </p:nvSpPr>
          <p:spPr>
            <a:xfrm flipH="1">
              <a:off x="7690913" y="4574057"/>
              <a:ext cx="171268" cy="615501"/>
            </a:xfrm>
            <a:custGeom>
              <a:avLst/>
              <a:gdLst/>
              <a:ahLst/>
              <a:cxnLst/>
              <a:rect l="l" t="t" r="r" b="b"/>
              <a:pathLst>
                <a:path w="3668" h="13182" extrusionOk="0">
                  <a:moveTo>
                    <a:pt x="3406" y="1"/>
                  </a:moveTo>
                  <a:cubicBezTo>
                    <a:pt x="1846" y="3454"/>
                    <a:pt x="393" y="9597"/>
                    <a:pt x="0" y="13157"/>
                  </a:cubicBezTo>
                  <a:lnTo>
                    <a:pt x="298" y="13181"/>
                  </a:lnTo>
                  <a:cubicBezTo>
                    <a:pt x="679" y="9645"/>
                    <a:pt x="2132" y="3549"/>
                    <a:pt x="3667" y="120"/>
                  </a:cubicBezTo>
                  <a:lnTo>
                    <a:pt x="34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3"/>
            <p:cNvSpPr/>
            <p:nvPr/>
          </p:nvSpPr>
          <p:spPr>
            <a:xfrm flipH="1">
              <a:off x="8409008" y="3897500"/>
              <a:ext cx="486115" cy="1089830"/>
            </a:xfrm>
            <a:custGeom>
              <a:avLst/>
              <a:gdLst/>
              <a:ahLst/>
              <a:cxnLst/>
              <a:rect l="l" t="t" r="r" b="b"/>
              <a:pathLst>
                <a:path w="14443" h="32380" extrusionOk="0">
                  <a:moveTo>
                    <a:pt x="3171" y="0"/>
                  </a:moveTo>
                  <a:cubicBezTo>
                    <a:pt x="2521" y="0"/>
                    <a:pt x="1896" y="183"/>
                    <a:pt x="1370" y="614"/>
                  </a:cubicBezTo>
                  <a:cubicBezTo>
                    <a:pt x="215" y="1555"/>
                    <a:pt x="0" y="3233"/>
                    <a:pt x="143" y="4722"/>
                  </a:cubicBezTo>
                  <a:cubicBezTo>
                    <a:pt x="500" y="8246"/>
                    <a:pt x="2405" y="11544"/>
                    <a:pt x="2405" y="15092"/>
                  </a:cubicBezTo>
                  <a:cubicBezTo>
                    <a:pt x="2405" y="16830"/>
                    <a:pt x="1941" y="18521"/>
                    <a:pt x="1715" y="20247"/>
                  </a:cubicBezTo>
                  <a:cubicBezTo>
                    <a:pt x="1725" y="20247"/>
                    <a:pt x="1735" y="20247"/>
                    <a:pt x="1745" y="20247"/>
                  </a:cubicBezTo>
                  <a:cubicBezTo>
                    <a:pt x="2305" y="20247"/>
                    <a:pt x="2815" y="20566"/>
                    <a:pt x="3060" y="21069"/>
                  </a:cubicBezTo>
                  <a:cubicBezTo>
                    <a:pt x="3534" y="22040"/>
                    <a:pt x="2829" y="23176"/>
                    <a:pt x="1744" y="23176"/>
                  </a:cubicBezTo>
                  <a:cubicBezTo>
                    <a:pt x="1738" y="23176"/>
                    <a:pt x="1732" y="23176"/>
                    <a:pt x="1727" y="23176"/>
                  </a:cubicBezTo>
                  <a:lnTo>
                    <a:pt x="1727" y="23176"/>
                  </a:lnTo>
                  <a:cubicBezTo>
                    <a:pt x="1739" y="23236"/>
                    <a:pt x="1751" y="23295"/>
                    <a:pt x="1762" y="23355"/>
                  </a:cubicBezTo>
                  <a:cubicBezTo>
                    <a:pt x="1905" y="23986"/>
                    <a:pt x="2346" y="25093"/>
                    <a:pt x="2858" y="26105"/>
                  </a:cubicBezTo>
                  <a:cubicBezTo>
                    <a:pt x="4382" y="28748"/>
                    <a:pt x="7073" y="31023"/>
                    <a:pt x="9644" y="32344"/>
                  </a:cubicBezTo>
                  <a:lnTo>
                    <a:pt x="9680" y="32380"/>
                  </a:lnTo>
                  <a:cubicBezTo>
                    <a:pt x="12895" y="30094"/>
                    <a:pt x="14443" y="25712"/>
                    <a:pt x="13383" y="21914"/>
                  </a:cubicBezTo>
                  <a:cubicBezTo>
                    <a:pt x="12657" y="19331"/>
                    <a:pt x="10895" y="17140"/>
                    <a:pt x="10049" y="14604"/>
                  </a:cubicBezTo>
                  <a:cubicBezTo>
                    <a:pt x="9323" y="12377"/>
                    <a:pt x="9311" y="9984"/>
                    <a:pt x="9025" y="7663"/>
                  </a:cubicBezTo>
                  <a:cubicBezTo>
                    <a:pt x="9013" y="7543"/>
                    <a:pt x="9001" y="7413"/>
                    <a:pt x="8978" y="7293"/>
                  </a:cubicBezTo>
                  <a:cubicBezTo>
                    <a:pt x="8809" y="7355"/>
                    <a:pt x="8632" y="7385"/>
                    <a:pt x="8456" y="7385"/>
                  </a:cubicBezTo>
                  <a:cubicBezTo>
                    <a:pt x="8220" y="7385"/>
                    <a:pt x="7986" y="7331"/>
                    <a:pt x="7775" y="7222"/>
                  </a:cubicBezTo>
                  <a:cubicBezTo>
                    <a:pt x="6525" y="6555"/>
                    <a:pt x="6930" y="4710"/>
                    <a:pt x="8263" y="4472"/>
                  </a:cubicBezTo>
                  <a:lnTo>
                    <a:pt x="8323" y="4472"/>
                  </a:lnTo>
                  <a:cubicBezTo>
                    <a:pt x="7930" y="3281"/>
                    <a:pt x="7311" y="2031"/>
                    <a:pt x="6418" y="1305"/>
                  </a:cubicBezTo>
                  <a:cubicBezTo>
                    <a:pt x="5504" y="549"/>
                    <a:pt x="4298" y="0"/>
                    <a:pt x="3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3"/>
            <p:cNvSpPr/>
            <p:nvPr/>
          </p:nvSpPr>
          <p:spPr>
            <a:xfrm flipH="1">
              <a:off x="8510390" y="4138561"/>
              <a:ext cx="219245" cy="1134123"/>
            </a:xfrm>
            <a:custGeom>
              <a:avLst/>
              <a:gdLst/>
              <a:ahLst/>
              <a:cxnLst/>
              <a:rect l="l" t="t" r="r" b="b"/>
              <a:pathLst>
                <a:path w="6514" h="33696" extrusionOk="0">
                  <a:moveTo>
                    <a:pt x="298" y="0"/>
                  </a:moveTo>
                  <a:lnTo>
                    <a:pt x="1" y="60"/>
                  </a:lnTo>
                  <a:lnTo>
                    <a:pt x="6216" y="33695"/>
                  </a:lnTo>
                  <a:lnTo>
                    <a:pt x="6513" y="33636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3"/>
            <p:cNvSpPr/>
            <p:nvPr/>
          </p:nvSpPr>
          <p:spPr>
            <a:xfrm flipH="1">
              <a:off x="8309633" y="4385790"/>
              <a:ext cx="122648" cy="967014"/>
            </a:xfrm>
            <a:custGeom>
              <a:avLst/>
              <a:gdLst/>
              <a:ahLst/>
              <a:cxnLst/>
              <a:rect l="l" t="t" r="r" b="b"/>
              <a:pathLst>
                <a:path w="3644" h="28731" extrusionOk="0">
                  <a:moveTo>
                    <a:pt x="298" y="1"/>
                  </a:moveTo>
                  <a:lnTo>
                    <a:pt x="0" y="36"/>
                  </a:lnTo>
                  <a:lnTo>
                    <a:pt x="3346" y="28730"/>
                  </a:lnTo>
                  <a:lnTo>
                    <a:pt x="3643" y="28695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3"/>
            <p:cNvSpPr/>
            <p:nvPr/>
          </p:nvSpPr>
          <p:spPr>
            <a:xfrm flipH="1">
              <a:off x="8360112" y="4611806"/>
              <a:ext cx="288579" cy="328228"/>
            </a:xfrm>
            <a:custGeom>
              <a:avLst/>
              <a:gdLst/>
              <a:ahLst/>
              <a:cxnLst/>
              <a:rect l="l" t="t" r="r" b="b"/>
              <a:pathLst>
                <a:path w="8574" h="9752" extrusionOk="0">
                  <a:moveTo>
                    <a:pt x="227" y="1"/>
                  </a:moveTo>
                  <a:lnTo>
                    <a:pt x="1" y="191"/>
                  </a:lnTo>
                  <a:lnTo>
                    <a:pt x="8347" y="9752"/>
                  </a:lnTo>
                  <a:lnTo>
                    <a:pt x="8573" y="9561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3"/>
            <p:cNvSpPr/>
            <p:nvPr/>
          </p:nvSpPr>
          <p:spPr>
            <a:xfrm flipH="1">
              <a:off x="8186214" y="4694353"/>
              <a:ext cx="162330" cy="402375"/>
            </a:xfrm>
            <a:custGeom>
              <a:avLst/>
              <a:gdLst/>
              <a:ahLst/>
              <a:cxnLst/>
              <a:rect l="l" t="t" r="r" b="b"/>
              <a:pathLst>
                <a:path w="4823" h="11955" extrusionOk="0">
                  <a:moveTo>
                    <a:pt x="4549" y="0"/>
                  </a:moveTo>
                  <a:lnTo>
                    <a:pt x="0" y="11859"/>
                  </a:lnTo>
                  <a:lnTo>
                    <a:pt x="286" y="11954"/>
                  </a:lnTo>
                  <a:lnTo>
                    <a:pt x="4822" y="108"/>
                  </a:lnTo>
                  <a:lnTo>
                    <a:pt x="45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3"/>
            <p:cNvSpPr/>
            <p:nvPr/>
          </p:nvSpPr>
          <p:spPr>
            <a:xfrm flipH="1">
              <a:off x="8516917" y="4525633"/>
              <a:ext cx="266803" cy="249537"/>
            </a:xfrm>
            <a:custGeom>
              <a:avLst/>
              <a:gdLst/>
              <a:ahLst/>
              <a:cxnLst/>
              <a:rect l="l" t="t" r="r" b="b"/>
              <a:pathLst>
                <a:path w="7927" h="7414" extrusionOk="0">
                  <a:moveTo>
                    <a:pt x="5458" y="1"/>
                  </a:moveTo>
                  <a:cubicBezTo>
                    <a:pt x="5419" y="1"/>
                    <a:pt x="5382" y="9"/>
                    <a:pt x="5346" y="25"/>
                  </a:cubicBezTo>
                  <a:cubicBezTo>
                    <a:pt x="4501" y="394"/>
                    <a:pt x="5191" y="2942"/>
                    <a:pt x="5191" y="2942"/>
                  </a:cubicBezTo>
                  <a:cubicBezTo>
                    <a:pt x="5191" y="2942"/>
                    <a:pt x="3942" y="573"/>
                    <a:pt x="3110" y="573"/>
                  </a:cubicBezTo>
                  <a:cubicBezTo>
                    <a:pt x="3002" y="573"/>
                    <a:pt x="2900" y="613"/>
                    <a:pt x="2810" y="703"/>
                  </a:cubicBezTo>
                  <a:cubicBezTo>
                    <a:pt x="2012" y="1501"/>
                    <a:pt x="3441" y="3192"/>
                    <a:pt x="3441" y="3192"/>
                  </a:cubicBezTo>
                  <a:cubicBezTo>
                    <a:pt x="3441" y="3192"/>
                    <a:pt x="2425" y="2544"/>
                    <a:pt x="1583" y="2544"/>
                  </a:cubicBezTo>
                  <a:cubicBezTo>
                    <a:pt x="1223" y="2544"/>
                    <a:pt x="894" y="2662"/>
                    <a:pt x="691" y="3001"/>
                  </a:cubicBezTo>
                  <a:cubicBezTo>
                    <a:pt x="0" y="4120"/>
                    <a:pt x="3155" y="5061"/>
                    <a:pt x="3155" y="5061"/>
                  </a:cubicBezTo>
                  <a:cubicBezTo>
                    <a:pt x="3155" y="5061"/>
                    <a:pt x="715" y="5752"/>
                    <a:pt x="893" y="6918"/>
                  </a:cubicBezTo>
                  <a:cubicBezTo>
                    <a:pt x="938" y="7204"/>
                    <a:pt x="1969" y="7413"/>
                    <a:pt x="3196" y="7413"/>
                  </a:cubicBezTo>
                  <a:cubicBezTo>
                    <a:pt x="4885" y="7413"/>
                    <a:pt x="6945" y="7016"/>
                    <a:pt x="7311" y="5871"/>
                  </a:cubicBezTo>
                  <a:cubicBezTo>
                    <a:pt x="7926" y="3989"/>
                    <a:pt x="6336" y="1"/>
                    <a:pt x="54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3"/>
            <p:cNvSpPr/>
            <p:nvPr/>
          </p:nvSpPr>
          <p:spPr>
            <a:xfrm flipH="1">
              <a:off x="7968617" y="4532835"/>
              <a:ext cx="398774" cy="215644"/>
            </a:xfrm>
            <a:custGeom>
              <a:avLst/>
              <a:gdLst/>
              <a:ahLst/>
              <a:cxnLst/>
              <a:rect l="l" t="t" r="r" b="b"/>
              <a:pathLst>
                <a:path w="11848" h="6407" extrusionOk="0">
                  <a:moveTo>
                    <a:pt x="5603" y="0"/>
                  </a:moveTo>
                  <a:cubicBezTo>
                    <a:pt x="4366" y="0"/>
                    <a:pt x="4061" y="5228"/>
                    <a:pt x="4061" y="5228"/>
                  </a:cubicBezTo>
                  <a:cubicBezTo>
                    <a:pt x="4061" y="5228"/>
                    <a:pt x="1612" y="1219"/>
                    <a:pt x="776" y="1219"/>
                  </a:cubicBezTo>
                  <a:cubicBezTo>
                    <a:pt x="720" y="1219"/>
                    <a:pt x="672" y="1237"/>
                    <a:pt x="632" y="1275"/>
                  </a:cubicBezTo>
                  <a:cubicBezTo>
                    <a:pt x="1" y="1870"/>
                    <a:pt x="3918" y="6097"/>
                    <a:pt x="3918" y="6097"/>
                  </a:cubicBezTo>
                  <a:lnTo>
                    <a:pt x="5394" y="6407"/>
                  </a:lnTo>
                  <a:cubicBezTo>
                    <a:pt x="5394" y="6407"/>
                    <a:pt x="11848" y="5621"/>
                    <a:pt x="11478" y="4835"/>
                  </a:cubicBezTo>
                  <a:cubicBezTo>
                    <a:pt x="11398" y="4661"/>
                    <a:pt x="11064" y="4593"/>
                    <a:pt x="10591" y="4593"/>
                  </a:cubicBezTo>
                  <a:cubicBezTo>
                    <a:pt x="8896" y="4593"/>
                    <a:pt x="5418" y="5466"/>
                    <a:pt x="5418" y="5466"/>
                  </a:cubicBezTo>
                  <a:cubicBezTo>
                    <a:pt x="5418" y="5466"/>
                    <a:pt x="10431" y="2216"/>
                    <a:pt x="9478" y="1620"/>
                  </a:cubicBezTo>
                  <a:cubicBezTo>
                    <a:pt x="9414" y="1580"/>
                    <a:pt x="9337" y="1561"/>
                    <a:pt x="9249" y="1561"/>
                  </a:cubicBezTo>
                  <a:cubicBezTo>
                    <a:pt x="8039" y="1561"/>
                    <a:pt x="4799" y="5133"/>
                    <a:pt x="4799" y="5133"/>
                  </a:cubicBezTo>
                  <a:cubicBezTo>
                    <a:pt x="4799" y="5133"/>
                    <a:pt x="6906" y="85"/>
                    <a:pt x="5632" y="1"/>
                  </a:cubicBezTo>
                  <a:cubicBezTo>
                    <a:pt x="5623" y="1"/>
                    <a:pt x="5613" y="0"/>
                    <a:pt x="56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3"/>
            <p:cNvSpPr/>
            <p:nvPr/>
          </p:nvSpPr>
          <p:spPr>
            <a:xfrm flipH="1">
              <a:off x="8036270" y="4593417"/>
              <a:ext cx="308269" cy="181549"/>
            </a:xfrm>
            <a:custGeom>
              <a:avLst/>
              <a:gdLst/>
              <a:ahLst/>
              <a:cxnLst/>
              <a:rect l="l" t="t" r="r" b="b"/>
              <a:pathLst>
                <a:path w="9159" h="5394" extrusionOk="0">
                  <a:moveTo>
                    <a:pt x="1702" y="0"/>
                  </a:moveTo>
                  <a:cubicBezTo>
                    <a:pt x="1658" y="0"/>
                    <a:pt x="1615" y="8"/>
                    <a:pt x="1572" y="23"/>
                  </a:cubicBezTo>
                  <a:cubicBezTo>
                    <a:pt x="632" y="356"/>
                    <a:pt x="3060" y="3595"/>
                    <a:pt x="3060" y="3595"/>
                  </a:cubicBezTo>
                  <a:cubicBezTo>
                    <a:pt x="3060" y="3595"/>
                    <a:pt x="1443" y="1731"/>
                    <a:pt x="729" y="1731"/>
                  </a:cubicBezTo>
                  <a:cubicBezTo>
                    <a:pt x="642" y="1731"/>
                    <a:pt x="568" y="1759"/>
                    <a:pt x="512" y="1821"/>
                  </a:cubicBezTo>
                  <a:cubicBezTo>
                    <a:pt x="0" y="2392"/>
                    <a:pt x="3799" y="5273"/>
                    <a:pt x="3799" y="5273"/>
                  </a:cubicBezTo>
                  <a:cubicBezTo>
                    <a:pt x="3799" y="5273"/>
                    <a:pt x="5176" y="5393"/>
                    <a:pt x="6521" y="5393"/>
                  </a:cubicBezTo>
                  <a:cubicBezTo>
                    <a:pt x="7756" y="5393"/>
                    <a:pt x="8964" y="5292"/>
                    <a:pt x="9049" y="4904"/>
                  </a:cubicBezTo>
                  <a:cubicBezTo>
                    <a:pt x="9159" y="4414"/>
                    <a:pt x="7483" y="4320"/>
                    <a:pt x="6175" y="4320"/>
                  </a:cubicBezTo>
                  <a:cubicBezTo>
                    <a:pt x="5355" y="4320"/>
                    <a:pt x="4680" y="4357"/>
                    <a:pt x="4680" y="4357"/>
                  </a:cubicBezTo>
                  <a:cubicBezTo>
                    <a:pt x="4680" y="4357"/>
                    <a:pt x="9014" y="2761"/>
                    <a:pt x="8513" y="2035"/>
                  </a:cubicBezTo>
                  <a:cubicBezTo>
                    <a:pt x="8432" y="1917"/>
                    <a:pt x="8271" y="1867"/>
                    <a:pt x="8059" y="1867"/>
                  </a:cubicBezTo>
                  <a:cubicBezTo>
                    <a:pt x="6967" y="1867"/>
                    <a:pt x="4513" y="3178"/>
                    <a:pt x="4513" y="3178"/>
                  </a:cubicBezTo>
                  <a:cubicBezTo>
                    <a:pt x="4513" y="3178"/>
                    <a:pt x="5918" y="547"/>
                    <a:pt x="5013" y="201"/>
                  </a:cubicBezTo>
                  <a:cubicBezTo>
                    <a:pt x="4969" y="185"/>
                    <a:pt x="4926" y="178"/>
                    <a:pt x="4885" y="178"/>
                  </a:cubicBezTo>
                  <a:cubicBezTo>
                    <a:pt x="4065" y="178"/>
                    <a:pt x="3656" y="3142"/>
                    <a:pt x="3656" y="3142"/>
                  </a:cubicBezTo>
                  <a:cubicBezTo>
                    <a:pt x="3656" y="3142"/>
                    <a:pt x="2605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3"/>
            <p:cNvSpPr/>
            <p:nvPr/>
          </p:nvSpPr>
          <p:spPr>
            <a:xfrm flipH="1">
              <a:off x="8173797" y="4746857"/>
              <a:ext cx="90606" cy="56646"/>
            </a:xfrm>
            <a:custGeom>
              <a:avLst/>
              <a:gdLst/>
              <a:ahLst/>
              <a:cxnLst/>
              <a:rect l="l" t="t" r="r" b="b"/>
              <a:pathLst>
                <a:path w="2692" h="1683" extrusionOk="0">
                  <a:moveTo>
                    <a:pt x="513" y="0"/>
                  </a:moveTo>
                  <a:cubicBezTo>
                    <a:pt x="513" y="0"/>
                    <a:pt x="1" y="1000"/>
                    <a:pt x="703" y="1548"/>
                  </a:cubicBezTo>
                  <a:cubicBezTo>
                    <a:pt x="826" y="1643"/>
                    <a:pt x="966" y="1683"/>
                    <a:pt x="1114" y="1683"/>
                  </a:cubicBezTo>
                  <a:cubicBezTo>
                    <a:pt x="1815" y="1683"/>
                    <a:pt x="2692" y="798"/>
                    <a:pt x="2692" y="798"/>
                  </a:cubicBezTo>
                  <a:lnTo>
                    <a:pt x="5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3"/>
            <p:cNvSpPr/>
            <p:nvPr/>
          </p:nvSpPr>
          <p:spPr>
            <a:xfrm flipH="1">
              <a:off x="8265164" y="4147669"/>
              <a:ext cx="386725" cy="236175"/>
            </a:xfrm>
            <a:custGeom>
              <a:avLst/>
              <a:gdLst/>
              <a:ahLst/>
              <a:cxnLst/>
              <a:rect l="l" t="t" r="r" b="b"/>
              <a:pathLst>
                <a:path w="11490" h="7017" extrusionOk="0">
                  <a:moveTo>
                    <a:pt x="7148" y="1"/>
                  </a:moveTo>
                  <a:cubicBezTo>
                    <a:pt x="7135" y="1"/>
                    <a:pt x="7122" y="2"/>
                    <a:pt x="7108" y="3"/>
                  </a:cubicBezTo>
                  <a:cubicBezTo>
                    <a:pt x="6001" y="158"/>
                    <a:pt x="5763" y="5706"/>
                    <a:pt x="5763" y="5706"/>
                  </a:cubicBezTo>
                  <a:cubicBezTo>
                    <a:pt x="5763" y="5706"/>
                    <a:pt x="4361" y="1158"/>
                    <a:pt x="3332" y="1158"/>
                  </a:cubicBezTo>
                  <a:cubicBezTo>
                    <a:pt x="3259" y="1158"/>
                    <a:pt x="3188" y="1181"/>
                    <a:pt x="3120" y="1230"/>
                  </a:cubicBezTo>
                  <a:cubicBezTo>
                    <a:pt x="2096" y="1980"/>
                    <a:pt x="5263" y="6254"/>
                    <a:pt x="5263" y="6254"/>
                  </a:cubicBezTo>
                  <a:cubicBezTo>
                    <a:pt x="5263" y="6254"/>
                    <a:pt x="2060" y="5169"/>
                    <a:pt x="697" y="5169"/>
                  </a:cubicBezTo>
                  <a:cubicBezTo>
                    <a:pt x="346" y="5169"/>
                    <a:pt x="118" y="5241"/>
                    <a:pt x="96" y="5421"/>
                  </a:cubicBezTo>
                  <a:cubicBezTo>
                    <a:pt x="0" y="6290"/>
                    <a:pt x="5715" y="7016"/>
                    <a:pt x="5715" y="7016"/>
                  </a:cubicBezTo>
                  <a:lnTo>
                    <a:pt x="7049" y="6302"/>
                  </a:lnTo>
                  <a:cubicBezTo>
                    <a:pt x="7049" y="6302"/>
                    <a:pt x="11490" y="1551"/>
                    <a:pt x="10704" y="1194"/>
                  </a:cubicBezTo>
                  <a:cubicBezTo>
                    <a:pt x="10674" y="1180"/>
                    <a:pt x="10641" y="1173"/>
                    <a:pt x="10604" y="1173"/>
                  </a:cubicBezTo>
                  <a:cubicBezTo>
                    <a:pt x="9652" y="1173"/>
                    <a:pt x="6454" y="5564"/>
                    <a:pt x="6454" y="5564"/>
                  </a:cubicBezTo>
                  <a:cubicBezTo>
                    <a:pt x="6454" y="5564"/>
                    <a:pt x="8172" y="1"/>
                    <a:pt x="71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3"/>
            <p:cNvSpPr/>
            <p:nvPr/>
          </p:nvSpPr>
          <p:spPr>
            <a:xfrm flipH="1">
              <a:off x="8283576" y="4210708"/>
              <a:ext cx="329036" cy="186967"/>
            </a:xfrm>
            <a:custGeom>
              <a:avLst/>
              <a:gdLst/>
              <a:ahLst/>
              <a:cxnLst/>
              <a:rect l="l" t="t" r="r" b="b"/>
              <a:pathLst>
                <a:path w="9776" h="5555" extrusionOk="0">
                  <a:moveTo>
                    <a:pt x="7062" y="0"/>
                  </a:moveTo>
                  <a:cubicBezTo>
                    <a:pt x="6196" y="0"/>
                    <a:pt x="4810" y="3464"/>
                    <a:pt x="4810" y="3464"/>
                  </a:cubicBezTo>
                  <a:cubicBezTo>
                    <a:pt x="4810" y="3464"/>
                    <a:pt x="4263" y="834"/>
                    <a:pt x="3412" y="834"/>
                  </a:cubicBezTo>
                  <a:cubicBezTo>
                    <a:pt x="3367" y="834"/>
                    <a:pt x="3321" y="841"/>
                    <a:pt x="3274" y="857"/>
                  </a:cubicBezTo>
                  <a:cubicBezTo>
                    <a:pt x="2358" y="1166"/>
                    <a:pt x="4120" y="3976"/>
                    <a:pt x="4120" y="3976"/>
                  </a:cubicBezTo>
                  <a:cubicBezTo>
                    <a:pt x="4120" y="3976"/>
                    <a:pt x="2052" y="2696"/>
                    <a:pt x="1017" y="2696"/>
                  </a:cubicBezTo>
                  <a:cubicBezTo>
                    <a:pt x="786" y="2696"/>
                    <a:pt x="606" y="2760"/>
                    <a:pt x="512" y="2917"/>
                  </a:cubicBezTo>
                  <a:cubicBezTo>
                    <a:pt x="0" y="3774"/>
                    <a:pt x="3941" y="4703"/>
                    <a:pt x="3941" y="4703"/>
                  </a:cubicBezTo>
                  <a:cubicBezTo>
                    <a:pt x="3941" y="4703"/>
                    <a:pt x="2972" y="4549"/>
                    <a:pt x="2118" y="4549"/>
                  </a:cubicBezTo>
                  <a:cubicBezTo>
                    <a:pt x="1452" y="4549"/>
                    <a:pt x="856" y="4642"/>
                    <a:pt x="846" y="4976"/>
                  </a:cubicBezTo>
                  <a:cubicBezTo>
                    <a:pt x="831" y="5465"/>
                    <a:pt x="2731" y="5555"/>
                    <a:pt x="4136" y="5555"/>
                  </a:cubicBezTo>
                  <a:cubicBezTo>
                    <a:pt x="4957" y="5555"/>
                    <a:pt x="5608" y="5524"/>
                    <a:pt x="5608" y="5524"/>
                  </a:cubicBezTo>
                  <a:cubicBezTo>
                    <a:pt x="5608" y="5524"/>
                    <a:pt x="9775" y="2607"/>
                    <a:pt x="9394" y="1881"/>
                  </a:cubicBezTo>
                  <a:cubicBezTo>
                    <a:pt x="9355" y="1803"/>
                    <a:pt x="9283" y="1768"/>
                    <a:pt x="9185" y="1768"/>
                  </a:cubicBezTo>
                  <a:cubicBezTo>
                    <a:pt x="8355" y="1768"/>
                    <a:pt x="5679" y="4262"/>
                    <a:pt x="5679" y="4262"/>
                  </a:cubicBezTo>
                  <a:cubicBezTo>
                    <a:pt x="5679" y="4262"/>
                    <a:pt x="7989" y="250"/>
                    <a:pt x="7144" y="12"/>
                  </a:cubicBezTo>
                  <a:cubicBezTo>
                    <a:pt x="7117" y="4"/>
                    <a:pt x="7090" y="0"/>
                    <a:pt x="70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3"/>
            <p:cNvSpPr/>
            <p:nvPr/>
          </p:nvSpPr>
          <p:spPr>
            <a:xfrm flipH="1">
              <a:off x="8389400" y="4371351"/>
              <a:ext cx="73744" cy="62199"/>
            </a:xfrm>
            <a:custGeom>
              <a:avLst/>
              <a:gdLst/>
              <a:ahLst/>
              <a:cxnLst/>
              <a:rect l="l" t="t" r="r" b="b"/>
              <a:pathLst>
                <a:path w="2191" h="1848" extrusionOk="0">
                  <a:moveTo>
                    <a:pt x="2191" y="1"/>
                  </a:moveTo>
                  <a:lnTo>
                    <a:pt x="0" y="787"/>
                  </a:lnTo>
                  <a:cubicBezTo>
                    <a:pt x="0" y="787"/>
                    <a:pt x="254" y="1847"/>
                    <a:pt x="1113" y="1847"/>
                  </a:cubicBezTo>
                  <a:cubicBezTo>
                    <a:pt x="1127" y="1847"/>
                    <a:pt x="1141" y="1847"/>
                    <a:pt x="1155" y="1846"/>
                  </a:cubicBezTo>
                  <a:cubicBezTo>
                    <a:pt x="2048" y="1823"/>
                    <a:pt x="2191" y="1"/>
                    <a:pt x="21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4" name="Google Shape;1064;p13"/>
            <p:cNvGrpSpPr/>
            <p:nvPr/>
          </p:nvGrpSpPr>
          <p:grpSpPr>
            <a:xfrm flipH="1">
              <a:off x="8762749" y="4599355"/>
              <a:ext cx="345057" cy="602971"/>
              <a:chOff x="121700" y="4799092"/>
              <a:chExt cx="345057" cy="602971"/>
            </a:xfrm>
          </p:grpSpPr>
          <p:sp>
            <p:nvSpPr>
              <p:cNvPr id="1065" name="Google Shape;1065;p13"/>
              <p:cNvSpPr/>
              <p:nvPr/>
            </p:nvSpPr>
            <p:spPr>
              <a:xfrm>
                <a:off x="121700" y="4799092"/>
                <a:ext cx="345057" cy="601796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7880" extrusionOk="0">
                    <a:moveTo>
                      <a:pt x="3621" y="0"/>
                    </a:moveTo>
                    <a:cubicBezTo>
                      <a:pt x="3453" y="0"/>
                      <a:pt x="3282" y="26"/>
                      <a:pt x="3108" y="79"/>
                    </a:cubicBezTo>
                    <a:cubicBezTo>
                      <a:pt x="0" y="1032"/>
                      <a:pt x="5144" y="13200"/>
                      <a:pt x="6775" y="16855"/>
                    </a:cubicBezTo>
                    <a:cubicBezTo>
                      <a:pt x="7049" y="17474"/>
                      <a:pt x="7668" y="17879"/>
                      <a:pt x="8359" y="17879"/>
                    </a:cubicBezTo>
                    <a:cubicBezTo>
                      <a:pt x="9430" y="17879"/>
                      <a:pt x="10252" y="16915"/>
                      <a:pt x="10073" y="15855"/>
                    </a:cubicBezTo>
                    <a:cubicBezTo>
                      <a:pt x="9312" y="11174"/>
                      <a:pt x="7120" y="0"/>
                      <a:pt x="36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13"/>
              <p:cNvSpPr/>
              <p:nvPr/>
            </p:nvSpPr>
            <p:spPr>
              <a:xfrm>
                <a:off x="273187" y="4899524"/>
                <a:ext cx="147083" cy="502540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14931" extrusionOk="0">
                    <a:moveTo>
                      <a:pt x="286" y="0"/>
                    </a:moveTo>
                    <a:lnTo>
                      <a:pt x="0" y="84"/>
                    </a:lnTo>
                    <a:lnTo>
                      <a:pt x="4084" y="14931"/>
                    </a:lnTo>
                    <a:lnTo>
                      <a:pt x="4370" y="14847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67" name="Google Shape;1067;p13"/>
            <p:cNvSpPr/>
            <p:nvPr/>
          </p:nvSpPr>
          <p:spPr>
            <a:xfrm flipH="1">
              <a:off x="7571909" y="4813211"/>
              <a:ext cx="120875" cy="129175"/>
            </a:xfrm>
            <a:custGeom>
              <a:avLst/>
              <a:gdLst/>
              <a:ahLst/>
              <a:cxnLst/>
              <a:rect l="l" t="t" r="r" b="b"/>
              <a:pathLst>
                <a:path w="4835" h="5167" extrusionOk="0">
                  <a:moveTo>
                    <a:pt x="2042" y="1"/>
                  </a:moveTo>
                  <a:cubicBezTo>
                    <a:pt x="1049" y="1"/>
                    <a:pt x="195" y="828"/>
                    <a:pt x="60" y="1901"/>
                  </a:cubicBezTo>
                  <a:cubicBezTo>
                    <a:pt x="0" y="2544"/>
                    <a:pt x="143" y="3187"/>
                    <a:pt x="465" y="3735"/>
                  </a:cubicBezTo>
                  <a:cubicBezTo>
                    <a:pt x="783" y="3586"/>
                    <a:pt x="1102" y="3493"/>
                    <a:pt x="1352" y="3493"/>
                  </a:cubicBezTo>
                  <a:cubicBezTo>
                    <a:pt x="1504" y="3493"/>
                    <a:pt x="1629" y="3527"/>
                    <a:pt x="1715" y="3604"/>
                  </a:cubicBezTo>
                  <a:cubicBezTo>
                    <a:pt x="1917" y="3794"/>
                    <a:pt x="1881" y="4151"/>
                    <a:pt x="1655" y="4520"/>
                  </a:cubicBezTo>
                  <a:cubicBezTo>
                    <a:pt x="1596" y="4616"/>
                    <a:pt x="1524" y="4699"/>
                    <a:pt x="1453" y="4794"/>
                  </a:cubicBezTo>
                  <a:lnTo>
                    <a:pt x="1536" y="4842"/>
                  </a:lnTo>
                  <a:cubicBezTo>
                    <a:pt x="1905" y="5055"/>
                    <a:pt x="2316" y="5167"/>
                    <a:pt x="2714" y="5167"/>
                  </a:cubicBezTo>
                  <a:cubicBezTo>
                    <a:pt x="3048" y="5167"/>
                    <a:pt x="3373" y="5088"/>
                    <a:pt x="3655" y="4925"/>
                  </a:cubicBezTo>
                  <a:cubicBezTo>
                    <a:pt x="4834" y="4235"/>
                    <a:pt x="4703" y="2223"/>
                    <a:pt x="3882" y="1056"/>
                  </a:cubicBezTo>
                  <a:cubicBezTo>
                    <a:pt x="3501" y="472"/>
                    <a:pt x="2881" y="91"/>
                    <a:pt x="2203" y="8"/>
                  </a:cubicBezTo>
                  <a:cubicBezTo>
                    <a:pt x="2149" y="3"/>
                    <a:pt x="2095" y="1"/>
                    <a:pt x="20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3"/>
            <p:cNvSpPr/>
            <p:nvPr/>
          </p:nvSpPr>
          <p:spPr>
            <a:xfrm flipH="1">
              <a:off x="7484409" y="4863111"/>
              <a:ext cx="158075" cy="304525"/>
            </a:xfrm>
            <a:custGeom>
              <a:avLst/>
              <a:gdLst/>
              <a:ahLst/>
              <a:cxnLst/>
              <a:rect l="l" t="t" r="r" b="b"/>
              <a:pathLst>
                <a:path w="6323" h="12181" extrusionOk="0">
                  <a:moveTo>
                    <a:pt x="262" y="0"/>
                  </a:moveTo>
                  <a:lnTo>
                    <a:pt x="0" y="119"/>
                  </a:lnTo>
                  <a:lnTo>
                    <a:pt x="6049" y="12180"/>
                  </a:lnTo>
                  <a:lnTo>
                    <a:pt x="6323" y="12049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9" name="Google Shape;1069;p13"/>
            <p:cNvGrpSpPr/>
            <p:nvPr/>
          </p:nvGrpSpPr>
          <p:grpSpPr>
            <a:xfrm>
              <a:off x="1770756" y="4472200"/>
              <a:ext cx="444122" cy="776084"/>
              <a:chOff x="121700" y="4799092"/>
              <a:chExt cx="345057" cy="602971"/>
            </a:xfrm>
          </p:grpSpPr>
          <p:sp>
            <p:nvSpPr>
              <p:cNvPr id="1070" name="Google Shape;1070;p13"/>
              <p:cNvSpPr/>
              <p:nvPr/>
            </p:nvSpPr>
            <p:spPr>
              <a:xfrm>
                <a:off x="121700" y="4799092"/>
                <a:ext cx="345057" cy="601796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7880" extrusionOk="0">
                    <a:moveTo>
                      <a:pt x="3621" y="0"/>
                    </a:moveTo>
                    <a:cubicBezTo>
                      <a:pt x="3453" y="0"/>
                      <a:pt x="3282" y="26"/>
                      <a:pt x="3108" y="79"/>
                    </a:cubicBezTo>
                    <a:cubicBezTo>
                      <a:pt x="0" y="1032"/>
                      <a:pt x="5144" y="13200"/>
                      <a:pt x="6775" y="16855"/>
                    </a:cubicBezTo>
                    <a:cubicBezTo>
                      <a:pt x="7049" y="17474"/>
                      <a:pt x="7668" y="17879"/>
                      <a:pt x="8359" y="17879"/>
                    </a:cubicBezTo>
                    <a:cubicBezTo>
                      <a:pt x="9430" y="17879"/>
                      <a:pt x="10252" y="16915"/>
                      <a:pt x="10073" y="15855"/>
                    </a:cubicBezTo>
                    <a:cubicBezTo>
                      <a:pt x="9312" y="11174"/>
                      <a:pt x="7120" y="0"/>
                      <a:pt x="36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13"/>
              <p:cNvSpPr/>
              <p:nvPr/>
            </p:nvSpPr>
            <p:spPr>
              <a:xfrm>
                <a:off x="273187" y="4899524"/>
                <a:ext cx="147083" cy="502540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14931" extrusionOk="0">
                    <a:moveTo>
                      <a:pt x="286" y="0"/>
                    </a:moveTo>
                    <a:lnTo>
                      <a:pt x="0" y="84"/>
                    </a:lnTo>
                    <a:lnTo>
                      <a:pt x="4084" y="14931"/>
                    </a:lnTo>
                    <a:lnTo>
                      <a:pt x="4370" y="14847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72" name="Google Shape;1072;p13"/>
            <p:cNvSpPr/>
            <p:nvPr/>
          </p:nvSpPr>
          <p:spPr>
            <a:xfrm flipH="1">
              <a:off x="1506526" y="4419673"/>
              <a:ext cx="266830" cy="648609"/>
            </a:xfrm>
            <a:custGeom>
              <a:avLst/>
              <a:gdLst/>
              <a:ahLst/>
              <a:cxnLst/>
              <a:rect l="l" t="t" r="r" b="b"/>
              <a:pathLst>
                <a:path w="12514" h="30419" extrusionOk="0">
                  <a:moveTo>
                    <a:pt x="9650" y="1"/>
                  </a:moveTo>
                  <a:cubicBezTo>
                    <a:pt x="8564" y="1"/>
                    <a:pt x="7406" y="560"/>
                    <a:pt x="6549" y="1308"/>
                  </a:cubicBezTo>
                  <a:cubicBezTo>
                    <a:pt x="5203" y="2487"/>
                    <a:pt x="4584" y="5035"/>
                    <a:pt x="4406" y="6297"/>
                  </a:cubicBezTo>
                  <a:cubicBezTo>
                    <a:pt x="4358" y="6642"/>
                    <a:pt x="4322" y="6987"/>
                    <a:pt x="4287" y="7321"/>
                  </a:cubicBezTo>
                  <a:cubicBezTo>
                    <a:pt x="4096" y="9500"/>
                    <a:pt x="4156" y="11738"/>
                    <a:pt x="3525" y="13833"/>
                  </a:cubicBezTo>
                  <a:cubicBezTo>
                    <a:pt x="3048" y="15405"/>
                    <a:pt x="2203" y="16858"/>
                    <a:pt x="1500" y="18346"/>
                  </a:cubicBezTo>
                  <a:cubicBezTo>
                    <a:pt x="1905" y="18501"/>
                    <a:pt x="2227" y="18798"/>
                    <a:pt x="2429" y="19191"/>
                  </a:cubicBezTo>
                  <a:cubicBezTo>
                    <a:pt x="2739" y="19870"/>
                    <a:pt x="2596" y="20680"/>
                    <a:pt x="2060" y="21203"/>
                  </a:cubicBezTo>
                  <a:cubicBezTo>
                    <a:pt x="1719" y="21508"/>
                    <a:pt x="1286" y="21676"/>
                    <a:pt x="842" y="21676"/>
                  </a:cubicBezTo>
                  <a:cubicBezTo>
                    <a:pt x="712" y="21676"/>
                    <a:pt x="582" y="21662"/>
                    <a:pt x="453" y="21632"/>
                  </a:cubicBezTo>
                  <a:lnTo>
                    <a:pt x="453" y="21632"/>
                  </a:lnTo>
                  <a:cubicBezTo>
                    <a:pt x="0" y="24966"/>
                    <a:pt x="1548" y="28538"/>
                    <a:pt x="4358" y="30419"/>
                  </a:cubicBezTo>
                  <a:lnTo>
                    <a:pt x="4394" y="30383"/>
                  </a:lnTo>
                  <a:cubicBezTo>
                    <a:pt x="6763" y="29085"/>
                    <a:pt x="9204" y="26883"/>
                    <a:pt x="10561" y="24371"/>
                  </a:cubicBezTo>
                  <a:cubicBezTo>
                    <a:pt x="11014" y="23406"/>
                    <a:pt x="11395" y="22370"/>
                    <a:pt x="11502" y="21775"/>
                  </a:cubicBezTo>
                  <a:cubicBezTo>
                    <a:pt x="11621" y="21168"/>
                    <a:pt x="11657" y="20561"/>
                    <a:pt x="11609" y="19953"/>
                  </a:cubicBezTo>
                  <a:cubicBezTo>
                    <a:pt x="11442" y="17965"/>
                    <a:pt x="10752" y="16060"/>
                    <a:pt x="10692" y="14072"/>
                  </a:cubicBezTo>
                  <a:cubicBezTo>
                    <a:pt x="10609" y="11452"/>
                    <a:pt x="11645" y="8940"/>
                    <a:pt x="12192" y="6380"/>
                  </a:cubicBezTo>
                  <a:cubicBezTo>
                    <a:pt x="12014" y="6356"/>
                    <a:pt x="11847" y="6309"/>
                    <a:pt x="11680" y="6225"/>
                  </a:cubicBezTo>
                  <a:cubicBezTo>
                    <a:pt x="10430" y="5571"/>
                    <a:pt x="10835" y="3713"/>
                    <a:pt x="12180" y="3487"/>
                  </a:cubicBezTo>
                  <a:cubicBezTo>
                    <a:pt x="12243" y="3473"/>
                    <a:pt x="12310" y="3467"/>
                    <a:pt x="12376" y="3467"/>
                  </a:cubicBezTo>
                  <a:cubicBezTo>
                    <a:pt x="12423" y="3467"/>
                    <a:pt x="12469" y="3470"/>
                    <a:pt x="12514" y="3475"/>
                  </a:cubicBezTo>
                  <a:cubicBezTo>
                    <a:pt x="12466" y="2332"/>
                    <a:pt x="12133" y="1201"/>
                    <a:pt x="11252" y="522"/>
                  </a:cubicBezTo>
                  <a:cubicBezTo>
                    <a:pt x="10775" y="156"/>
                    <a:pt x="10222" y="1"/>
                    <a:pt x="96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3"/>
            <p:cNvSpPr/>
            <p:nvPr/>
          </p:nvSpPr>
          <p:spPr>
            <a:xfrm flipH="1">
              <a:off x="1600197" y="4563576"/>
              <a:ext cx="109960" cy="674559"/>
            </a:xfrm>
            <a:custGeom>
              <a:avLst/>
              <a:gdLst/>
              <a:ahLst/>
              <a:cxnLst/>
              <a:rect l="l" t="t" r="r" b="b"/>
              <a:pathLst>
                <a:path w="5157" h="31636" extrusionOk="0">
                  <a:moveTo>
                    <a:pt x="4871" y="0"/>
                  </a:moveTo>
                  <a:lnTo>
                    <a:pt x="1" y="31588"/>
                  </a:lnTo>
                  <a:lnTo>
                    <a:pt x="299" y="31635"/>
                  </a:lnTo>
                  <a:lnTo>
                    <a:pt x="5156" y="36"/>
                  </a:lnTo>
                  <a:lnTo>
                    <a:pt x="48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74" name="Google Shape;1074;p13"/>
            <p:cNvGrpSpPr/>
            <p:nvPr/>
          </p:nvGrpSpPr>
          <p:grpSpPr>
            <a:xfrm flipH="1">
              <a:off x="423006" y="3744050"/>
              <a:ext cx="1010502" cy="1504159"/>
              <a:chOff x="7726423" y="3744050"/>
              <a:chExt cx="1010502" cy="1504159"/>
            </a:xfrm>
          </p:grpSpPr>
          <p:sp>
            <p:nvSpPr>
              <p:cNvPr id="1075" name="Google Shape;1075;p13"/>
              <p:cNvSpPr/>
              <p:nvPr/>
            </p:nvSpPr>
            <p:spPr>
              <a:xfrm flipH="1">
                <a:off x="7726423" y="3744050"/>
                <a:ext cx="1010502" cy="1504159"/>
              </a:xfrm>
              <a:custGeom>
                <a:avLst/>
                <a:gdLst/>
                <a:ahLst/>
                <a:cxnLst/>
                <a:rect l="l" t="t" r="r" b="b"/>
                <a:pathLst>
                  <a:path w="26408" h="39309" extrusionOk="0">
                    <a:moveTo>
                      <a:pt x="5263" y="0"/>
                    </a:moveTo>
                    <a:lnTo>
                      <a:pt x="5263" y="0"/>
                    </a:lnTo>
                    <a:cubicBezTo>
                      <a:pt x="3180" y="977"/>
                      <a:pt x="1561" y="2739"/>
                      <a:pt x="763" y="4906"/>
                    </a:cubicBezTo>
                    <a:cubicBezTo>
                      <a:pt x="1" y="7084"/>
                      <a:pt x="120" y="9490"/>
                      <a:pt x="1096" y="11585"/>
                    </a:cubicBezTo>
                    <a:cubicBezTo>
                      <a:pt x="1906" y="13311"/>
                      <a:pt x="3251" y="14716"/>
                      <a:pt x="4430" y="16217"/>
                    </a:cubicBezTo>
                    <a:cubicBezTo>
                      <a:pt x="5609" y="17705"/>
                      <a:pt x="6668" y="19407"/>
                      <a:pt x="6752" y="21324"/>
                    </a:cubicBezTo>
                    <a:cubicBezTo>
                      <a:pt x="6847" y="23253"/>
                      <a:pt x="5930" y="25051"/>
                      <a:pt x="5252" y="26849"/>
                    </a:cubicBezTo>
                    <a:cubicBezTo>
                      <a:pt x="4716" y="28325"/>
                      <a:pt x="4418" y="29861"/>
                      <a:pt x="4347" y="31421"/>
                    </a:cubicBezTo>
                    <a:cubicBezTo>
                      <a:pt x="4180" y="35374"/>
                      <a:pt x="7288" y="38695"/>
                      <a:pt x="11240" y="38886"/>
                    </a:cubicBezTo>
                    <a:lnTo>
                      <a:pt x="20039" y="39303"/>
                    </a:lnTo>
                    <a:cubicBezTo>
                      <a:pt x="20124" y="39306"/>
                      <a:pt x="20208" y="39308"/>
                      <a:pt x="20291" y="39308"/>
                    </a:cubicBezTo>
                    <a:cubicBezTo>
                      <a:pt x="23709" y="39308"/>
                      <a:pt x="26408" y="36254"/>
                      <a:pt x="25861" y="32838"/>
                    </a:cubicBezTo>
                    <a:cubicBezTo>
                      <a:pt x="25397" y="29944"/>
                      <a:pt x="23671" y="28408"/>
                      <a:pt x="22563" y="27420"/>
                    </a:cubicBezTo>
                    <a:cubicBezTo>
                      <a:pt x="20789" y="25837"/>
                      <a:pt x="18694" y="24384"/>
                      <a:pt x="17932" y="22146"/>
                    </a:cubicBezTo>
                    <a:cubicBezTo>
                      <a:pt x="16646" y="18383"/>
                      <a:pt x="19634" y="13883"/>
                      <a:pt x="17670" y="10430"/>
                    </a:cubicBezTo>
                    <a:cubicBezTo>
                      <a:pt x="16729" y="8763"/>
                      <a:pt x="14860" y="7858"/>
                      <a:pt x="13038" y="7263"/>
                    </a:cubicBezTo>
                    <a:cubicBezTo>
                      <a:pt x="12372" y="7037"/>
                      <a:pt x="11693" y="6846"/>
                      <a:pt x="11014" y="6632"/>
                    </a:cubicBezTo>
                    <a:lnTo>
                      <a:pt x="9574" y="10132"/>
                    </a:lnTo>
                    <a:lnTo>
                      <a:pt x="9788" y="6215"/>
                    </a:lnTo>
                    <a:cubicBezTo>
                      <a:pt x="9062" y="5941"/>
                      <a:pt x="8371" y="5596"/>
                      <a:pt x="7728" y="5156"/>
                    </a:cubicBezTo>
                    <a:cubicBezTo>
                      <a:pt x="6156" y="4060"/>
                      <a:pt x="4609" y="1798"/>
                      <a:pt x="52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13"/>
              <p:cNvSpPr/>
              <p:nvPr/>
            </p:nvSpPr>
            <p:spPr>
              <a:xfrm flipH="1">
                <a:off x="8138704" y="4123546"/>
                <a:ext cx="347638" cy="893909"/>
              </a:xfrm>
              <a:custGeom>
                <a:avLst/>
                <a:gdLst/>
                <a:ahLst/>
                <a:cxnLst/>
                <a:rect l="l" t="t" r="r" b="b"/>
                <a:pathLst>
                  <a:path w="9085" h="23361" extrusionOk="0">
                    <a:moveTo>
                      <a:pt x="191" y="0"/>
                    </a:moveTo>
                    <a:lnTo>
                      <a:pt x="0" y="226"/>
                    </a:lnTo>
                    <a:lnTo>
                      <a:pt x="155" y="345"/>
                    </a:lnTo>
                    <a:cubicBezTo>
                      <a:pt x="1715" y="1607"/>
                      <a:pt x="3203" y="2798"/>
                      <a:pt x="4168" y="4584"/>
                    </a:cubicBezTo>
                    <a:cubicBezTo>
                      <a:pt x="5203" y="6477"/>
                      <a:pt x="5132" y="8727"/>
                      <a:pt x="5049" y="10918"/>
                    </a:cubicBezTo>
                    <a:cubicBezTo>
                      <a:pt x="4977" y="13049"/>
                      <a:pt x="4906" y="15264"/>
                      <a:pt x="5858" y="17193"/>
                    </a:cubicBezTo>
                    <a:cubicBezTo>
                      <a:pt x="6192" y="17824"/>
                      <a:pt x="6585" y="18443"/>
                      <a:pt x="7013" y="19014"/>
                    </a:cubicBezTo>
                    <a:cubicBezTo>
                      <a:pt x="7275" y="19372"/>
                      <a:pt x="7537" y="19741"/>
                      <a:pt x="7775" y="20110"/>
                    </a:cubicBezTo>
                    <a:cubicBezTo>
                      <a:pt x="8513" y="21288"/>
                      <a:pt x="8775" y="22360"/>
                      <a:pt x="8561" y="23289"/>
                    </a:cubicBezTo>
                    <a:lnTo>
                      <a:pt x="8847" y="23360"/>
                    </a:lnTo>
                    <a:cubicBezTo>
                      <a:pt x="9085" y="22348"/>
                      <a:pt x="8811" y="21205"/>
                      <a:pt x="8025" y="19955"/>
                    </a:cubicBezTo>
                    <a:cubicBezTo>
                      <a:pt x="7787" y="19574"/>
                      <a:pt x="7513" y="19205"/>
                      <a:pt x="7263" y="18848"/>
                    </a:cubicBezTo>
                    <a:cubicBezTo>
                      <a:pt x="6835" y="18276"/>
                      <a:pt x="6454" y="17681"/>
                      <a:pt x="6120" y="17062"/>
                    </a:cubicBezTo>
                    <a:cubicBezTo>
                      <a:pt x="5203" y="15204"/>
                      <a:pt x="5287" y="13026"/>
                      <a:pt x="5346" y="10918"/>
                    </a:cubicBezTo>
                    <a:cubicBezTo>
                      <a:pt x="5430" y="8704"/>
                      <a:pt x="5501" y="6406"/>
                      <a:pt x="4429" y="4441"/>
                    </a:cubicBezTo>
                    <a:cubicBezTo>
                      <a:pt x="3429" y="2608"/>
                      <a:pt x="1929" y="1405"/>
                      <a:pt x="334" y="119"/>
                    </a:cubicBezTo>
                    <a:lnTo>
                      <a:pt x="19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7" name="Google Shape;1077;p13"/>
            <p:cNvGrpSpPr/>
            <p:nvPr/>
          </p:nvGrpSpPr>
          <p:grpSpPr>
            <a:xfrm>
              <a:off x="127623" y="4478146"/>
              <a:ext cx="540090" cy="776083"/>
              <a:chOff x="1736525" y="3674700"/>
              <a:chExt cx="415550" cy="597125"/>
            </a:xfrm>
          </p:grpSpPr>
          <p:sp>
            <p:nvSpPr>
              <p:cNvPr id="1078" name="Google Shape;1078;p13"/>
              <p:cNvSpPr/>
              <p:nvPr/>
            </p:nvSpPr>
            <p:spPr>
              <a:xfrm>
                <a:off x="1736525" y="3674700"/>
                <a:ext cx="352600" cy="590750"/>
              </a:xfrm>
              <a:custGeom>
                <a:avLst/>
                <a:gdLst/>
                <a:ahLst/>
                <a:cxnLst/>
                <a:rect l="l" t="t" r="r" b="b"/>
                <a:pathLst>
                  <a:path w="14104" h="23630" extrusionOk="0">
                    <a:moveTo>
                      <a:pt x="6481" y="1"/>
                    </a:moveTo>
                    <a:cubicBezTo>
                      <a:pt x="6263" y="1"/>
                      <a:pt x="6040" y="31"/>
                      <a:pt x="5810" y="95"/>
                    </a:cubicBezTo>
                    <a:cubicBezTo>
                      <a:pt x="0" y="1703"/>
                      <a:pt x="8299" y="18490"/>
                      <a:pt x="10442" y="22610"/>
                    </a:cubicBezTo>
                    <a:cubicBezTo>
                      <a:pt x="10728" y="23181"/>
                      <a:pt x="11299" y="23562"/>
                      <a:pt x="11942" y="23622"/>
                    </a:cubicBezTo>
                    <a:lnTo>
                      <a:pt x="11930" y="23622"/>
                    </a:lnTo>
                    <a:cubicBezTo>
                      <a:pt x="11990" y="23627"/>
                      <a:pt x="12049" y="23630"/>
                      <a:pt x="12107" y="23630"/>
                    </a:cubicBezTo>
                    <a:cubicBezTo>
                      <a:pt x="13217" y="23630"/>
                      <a:pt x="14103" y="22682"/>
                      <a:pt x="13990" y="21562"/>
                    </a:cubicBezTo>
                    <a:cubicBezTo>
                      <a:pt x="13397" y="15600"/>
                      <a:pt x="11385" y="1"/>
                      <a:pt x="64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13"/>
              <p:cNvSpPr/>
              <p:nvPr/>
            </p:nvSpPr>
            <p:spPr>
              <a:xfrm>
                <a:off x="1908250" y="3765775"/>
                <a:ext cx="143500" cy="458125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18325" extrusionOk="0">
                    <a:moveTo>
                      <a:pt x="287" y="0"/>
                    </a:moveTo>
                    <a:lnTo>
                      <a:pt x="1" y="84"/>
                    </a:lnTo>
                    <a:lnTo>
                      <a:pt x="5454" y="18324"/>
                    </a:lnTo>
                    <a:lnTo>
                      <a:pt x="5740" y="18241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13"/>
              <p:cNvSpPr/>
              <p:nvPr/>
            </p:nvSpPr>
            <p:spPr>
              <a:xfrm>
                <a:off x="1954400" y="3814000"/>
                <a:ext cx="197675" cy="457825"/>
              </a:xfrm>
              <a:custGeom>
                <a:avLst/>
                <a:gdLst/>
                <a:ahLst/>
                <a:cxnLst/>
                <a:rect l="l" t="t" r="r" b="b"/>
                <a:pathLst>
                  <a:path w="7907" h="18313" extrusionOk="0">
                    <a:moveTo>
                      <a:pt x="6906" y="0"/>
                    </a:moveTo>
                    <a:cubicBezTo>
                      <a:pt x="2798" y="3179"/>
                      <a:pt x="381" y="10037"/>
                      <a:pt x="72" y="15716"/>
                    </a:cubicBezTo>
                    <a:cubicBezTo>
                      <a:pt x="1" y="17126"/>
                      <a:pt x="1120" y="18312"/>
                      <a:pt x="2539" y="18312"/>
                    </a:cubicBezTo>
                    <a:cubicBezTo>
                      <a:pt x="2546" y="18312"/>
                      <a:pt x="2553" y="18312"/>
                      <a:pt x="2560" y="18312"/>
                    </a:cubicBezTo>
                    <a:cubicBezTo>
                      <a:pt x="3572" y="18312"/>
                      <a:pt x="4489" y="17693"/>
                      <a:pt x="4870" y="16752"/>
                    </a:cubicBezTo>
                    <a:cubicBezTo>
                      <a:pt x="5906" y="14169"/>
                      <a:pt x="7228" y="9870"/>
                      <a:pt x="7513" y="8346"/>
                    </a:cubicBezTo>
                    <a:lnTo>
                      <a:pt x="7513" y="8346"/>
                    </a:lnTo>
                    <a:lnTo>
                      <a:pt x="5489" y="8954"/>
                    </a:lnTo>
                    <a:lnTo>
                      <a:pt x="5489" y="8954"/>
                    </a:lnTo>
                    <a:lnTo>
                      <a:pt x="7763" y="6334"/>
                    </a:lnTo>
                    <a:cubicBezTo>
                      <a:pt x="7906" y="4179"/>
                      <a:pt x="7609" y="2036"/>
                      <a:pt x="69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13"/>
              <p:cNvSpPr/>
              <p:nvPr/>
            </p:nvSpPr>
            <p:spPr>
              <a:xfrm>
                <a:off x="2002325" y="3913400"/>
                <a:ext cx="91700" cy="329550"/>
              </a:xfrm>
              <a:custGeom>
                <a:avLst/>
                <a:gdLst/>
                <a:ahLst/>
                <a:cxnLst/>
                <a:rect l="l" t="t" r="r" b="b"/>
                <a:pathLst>
                  <a:path w="3668" h="13182" extrusionOk="0">
                    <a:moveTo>
                      <a:pt x="3406" y="1"/>
                    </a:moveTo>
                    <a:cubicBezTo>
                      <a:pt x="1846" y="3454"/>
                      <a:pt x="393" y="9597"/>
                      <a:pt x="0" y="13157"/>
                    </a:cubicBezTo>
                    <a:lnTo>
                      <a:pt x="298" y="13181"/>
                    </a:lnTo>
                    <a:cubicBezTo>
                      <a:pt x="679" y="9645"/>
                      <a:pt x="2132" y="3549"/>
                      <a:pt x="3667" y="120"/>
                    </a:cubicBezTo>
                    <a:lnTo>
                      <a:pt x="340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2" name="Google Shape;1082;p13"/>
            <p:cNvGrpSpPr/>
            <p:nvPr/>
          </p:nvGrpSpPr>
          <p:grpSpPr>
            <a:xfrm flipH="1">
              <a:off x="1003141" y="4385836"/>
              <a:ext cx="701952" cy="828375"/>
              <a:chOff x="7294999" y="4523484"/>
              <a:chExt cx="428098" cy="505199"/>
            </a:xfrm>
          </p:grpSpPr>
          <p:sp>
            <p:nvSpPr>
              <p:cNvPr id="1083" name="Google Shape;1083;p13"/>
              <p:cNvSpPr/>
              <p:nvPr/>
            </p:nvSpPr>
            <p:spPr>
              <a:xfrm rot="-8468661">
                <a:off x="7462688" y="4548796"/>
                <a:ext cx="122280" cy="117878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3215" extrusionOk="0">
                    <a:moveTo>
                      <a:pt x="1589" y="0"/>
                    </a:moveTo>
                    <a:cubicBezTo>
                      <a:pt x="1449" y="0"/>
                      <a:pt x="1307" y="18"/>
                      <a:pt x="1167" y="55"/>
                    </a:cubicBezTo>
                    <a:cubicBezTo>
                      <a:pt x="584" y="222"/>
                      <a:pt x="155" y="710"/>
                      <a:pt x="72" y="1305"/>
                    </a:cubicBezTo>
                    <a:cubicBezTo>
                      <a:pt x="1" y="1865"/>
                      <a:pt x="310" y="2448"/>
                      <a:pt x="775" y="2817"/>
                    </a:cubicBezTo>
                    <a:lnTo>
                      <a:pt x="1120" y="2055"/>
                    </a:lnTo>
                    <a:lnTo>
                      <a:pt x="1263" y="3115"/>
                    </a:lnTo>
                    <a:cubicBezTo>
                      <a:pt x="1435" y="3181"/>
                      <a:pt x="1614" y="3214"/>
                      <a:pt x="1792" y="3214"/>
                    </a:cubicBezTo>
                    <a:cubicBezTo>
                      <a:pt x="1935" y="3214"/>
                      <a:pt x="2078" y="3193"/>
                      <a:pt x="2215" y="3151"/>
                    </a:cubicBezTo>
                    <a:cubicBezTo>
                      <a:pt x="2739" y="2972"/>
                      <a:pt x="3120" y="2532"/>
                      <a:pt x="3227" y="1996"/>
                    </a:cubicBezTo>
                    <a:cubicBezTo>
                      <a:pt x="3334" y="1448"/>
                      <a:pt x="3168" y="901"/>
                      <a:pt x="2787" y="508"/>
                    </a:cubicBezTo>
                    <a:cubicBezTo>
                      <a:pt x="2470" y="182"/>
                      <a:pt x="2036" y="0"/>
                      <a:pt x="15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13"/>
              <p:cNvSpPr/>
              <p:nvPr/>
            </p:nvSpPr>
            <p:spPr>
              <a:xfrm rot="-8468661">
                <a:off x="7354665" y="4638423"/>
                <a:ext cx="127486" cy="114029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3110" extrusionOk="0">
                    <a:moveTo>
                      <a:pt x="1711" y="0"/>
                    </a:moveTo>
                    <a:cubicBezTo>
                      <a:pt x="1314" y="0"/>
                      <a:pt x="926" y="141"/>
                      <a:pt x="619" y="407"/>
                    </a:cubicBezTo>
                    <a:cubicBezTo>
                      <a:pt x="167" y="812"/>
                      <a:pt x="0" y="1431"/>
                      <a:pt x="179" y="2014"/>
                    </a:cubicBezTo>
                    <a:cubicBezTo>
                      <a:pt x="413" y="2676"/>
                      <a:pt x="1187" y="3109"/>
                      <a:pt x="1914" y="3109"/>
                    </a:cubicBezTo>
                    <a:cubicBezTo>
                      <a:pt x="2298" y="3109"/>
                      <a:pt x="2670" y="2988"/>
                      <a:pt x="2941" y="2717"/>
                    </a:cubicBezTo>
                    <a:cubicBezTo>
                      <a:pt x="3322" y="2324"/>
                      <a:pt x="3477" y="1764"/>
                      <a:pt x="3334" y="1228"/>
                    </a:cubicBezTo>
                    <a:cubicBezTo>
                      <a:pt x="3263" y="967"/>
                      <a:pt x="3132" y="728"/>
                      <a:pt x="2953" y="538"/>
                    </a:cubicBezTo>
                    <a:lnTo>
                      <a:pt x="1762" y="847"/>
                    </a:lnTo>
                    <a:lnTo>
                      <a:pt x="2405" y="157"/>
                    </a:lnTo>
                    <a:cubicBezTo>
                      <a:pt x="2358" y="133"/>
                      <a:pt x="2322" y="109"/>
                      <a:pt x="2274" y="97"/>
                    </a:cubicBezTo>
                    <a:cubicBezTo>
                      <a:pt x="2090" y="32"/>
                      <a:pt x="1900" y="0"/>
                      <a:pt x="17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13"/>
              <p:cNvSpPr/>
              <p:nvPr/>
            </p:nvSpPr>
            <p:spPr>
              <a:xfrm rot="-8468661">
                <a:off x="7381562" y="4623345"/>
                <a:ext cx="254972" cy="365845"/>
              </a:xfrm>
              <a:custGeom>
                <a:avLst/>
                <a:gdLst/>
                <a:ahLst/>
                <a:cxnLst/>
                <a:rect l="l" t="t" r="r" b="b"/>
                <a:pathLst>
                  <a:path w="6954" h="9978" extrusionOk="0">
                    <a:moveTo>
                      <a:pt x="107" y="1"/>
                    </a:moveTo>
                    <a:lnTo>
                      <a:pt x="0" y="72"/>
                    </a:lnTo>
                    <a:lnTo>
                      <a:pt x="6846" y="9978"/>
                    </a:lnTo>
                    <a:lnTo>
                      <a:pt x="6953" y="9906"/>
                    </a:lnTo>
                    <a:lnTo>
                      <a:pt x="10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13"/>
              <p:cNvSpPr/>
              <p:nvPr/>
            </p:nvSpPr>
            <p:spPr>
              <a:xfrm rot="-8468661">
                <a:off x="7369602" y="4722343"/>
                <a:ext cx="177278" cy="68564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1870" extrusionOk="0">
                    <a:moveTo>
                      <a:pt x="36" y="0"/>
                    </a:moveTo>
                    <a:lnTo>
                      <a:pt x="1" y="119"/>
                    </a:lnTo>
                    <a:lnTo>
                      <a:pt x="4787" y="1869"/>
                    </a:lnTo>
                    <a:lnTo>
                      <a:pt x="4835" y="175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7" name="Google Shape;1087;p13"/>
            <p:cNvGrpSpPr/>
            <p:nvPr/>
          </p:nvGrpSpPr>
          <p:grpSpPr>
            <a:xfrm flipH="1">
              <a:off x="1727666" y="4532946"/>
              <a:ext cx="486122" cy="666466"/>
              <a:chOff x="7035817" y="4332511"/>
              <a:chExt cx="386516" cy="529867"/>
            </a:xfrm>
          </p:grpSpPr>
          <p:sp>
            <p:nvSpPr>
              <p:cNvPr id="1088" name="Google Shape;1088;p13"/>
              <p:cNvSpPr/>
              <p:nvPr/>
            </p:nvSpPr>
            <p:spPr>
              <a:xfrm rot="-8468661">
                <a:off x="7106174" y="4583932"/>
                <a:ext cx="279868" cy="214381"/>
              </a:xfrm>
              <a:custGeom>
                <a:avLst/>
                <a:gdLst/>
                <a:ahLst/>
                <a:cxnLst/>
                <a:rect l="l" t="t" r="r" b="b"/>
                <a:pathLst>
                  <a:path w="7633" h="5847" extrusionOk="0">
                    <a:moveTo>
                      <a:pt x="191" y="0"/>
                    </a:moveTo>
                    <a:lnTo>
                      <a:pt x="0" y="143"/>
                    </a:lnTo>
                    <a:cubicBezTo>
                      <a:pt x="2120" y="3084"/>
                      <a:pt x="4668" y="5001"/>
                      <a:pt x="7561" y="5846"/>
                    </a:cubicBezTo>
                    <a:lnTo>
                      <a:pt x="7632" y="5620"/>
                    </a:lnTo>
                    <a:cubicBezTo>
                      <a:pt x="4787" y="4787"/>
                      <a:pt x="2274" y="2906"/>
                      <a:pt x="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13"/>
              <p:cNvSpPr/>
              <p:nvPr/>
            </p:nvSpPr>
            <p:spPr>
              <a:xfrm rot="-8468661">
                <a:off x="7054892" y="4437576"/>
                <a:ext cx="123269" cy="104276"/>
              </a:xfrm>
              <a:custGeom>
                <a:avLst/>
                <a:gdLst/>
                <a:ahLst/>
                <a:cxnLst/>
                <a:rect l="l" t="t" r="r" b="b"/>
                <a:pathLst>
                  <a:path w="3362" h="2844" extrusionOk="0">
                    <a:moveTo>
                      <a:pt x="2371" y="1"/>
                    </a:moveTo>
                    <a:cubicBezTo>
                      <a:pt x="1578" y="1"/>
                      <a:pt x="322" y="1118"/>
                      <a:pt x="322" y="1118"/>
                    </a:cubicBezTo>
                    <a:lnTo>
                      <a:pt x="1" y="1832"/>
                    </a:lnTo>
                    <a:cubicBezTo>
                      <a:pt x="667" y="2177"/>
                      <a:pt x="1358" y="2487"/>
                      <a:pt x="2060" y="2761"/>
                    </a:cubicBezTo>
                    <a:cubicBezTo>
                      <a:pt x="2205" y="2817"/>
                      <a:pt x="2333" y="2843"/>
                      <a:pt x="2447" y="2843"/>
                    </a:cubicBezTo>
                    <a:cubicBezTo>
                      <a:pt x="3362" y="2843"/>
                      <a:pt x="3348" y="1175"/>
                      <a:pt x="2882" y="296"/>
                    </a:cubicBezTo>
                    <a:cubicBezTo>
                      <a:pt x="2770" y="84"/>
                      <a:pt x="2588" y="1"/>
                      <a:pt x="23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13"/>
              <p:cNvSpPr/>
              <p:nvPr/>
            </p:nvSpPr>
            <p:spPr>
              <a:xfrm rot="-8468661">
                <a:off x="7121147" y="4368268"/>
                <a:ext cx="133572" cy="117255"/>
              </a:xfrm>
              <a:custGeom>
                <a:avLst/>
                <a:gdLst/>
                <a:ahLst/>
                <a:cxnLst/>
                <a:rect l="l" t="t" r="r" b="b"/>
                <a:pathLst>
                  <a:path w="3643" h="3198" extrusionOk="0">
                    <a:moveTo>
                      <a:pt x="333" y="1"/>
                    </a:moveTo>
                    <a:lnTo>
                      <a:pt x="11" y="715"/>
                    </a:lnTo>
                    <a:cubicBezTo>
                      <a:pt x="11" y="715"/>
                      <a:pt x="0" y="3197"/>
                      <a:pt x="941" y="3197"/>
                    </a:cubicBezTo>
                    <a:cubicBezTo>
                      <a:pt x="986" y="3197"/>
                      <a:pt x="1033" y="3192"/>
                      <a:pt x="1083" y="3180"/>
                    </a:cubicBezTo>
                    <a:cubicBezTo>
                      <a:pt x="2178" y="2918"/>
                      <a:pt x="3643" y="1572"/>
                      <a:pt x="2392" y="929"/>
                    </a:cubicBezTo>
                    <a:cubicBezTo>
                      <a:pt x="1726" y="584"/>
                      <a:pt x="1035" y="274"/>
                      <a:pt x="3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13"/>
              <p:cNvSpPr/>
              <p:nvPr/>
            </p:nvSpPr>
            <p:spPr>
              <a:xfrm rot="-8468661">
                <a:off x="7079520" y="4365310"/>
                <a:ext cx="142116" cy="106439"/>
              </a:xfrm>
              <a:custGeom>
                <a:avLst/>
                <a:gdLst/>
                <a:ahLst/>
                <a:cxnLst/>
                <a:rect l="l" t="t" r="r" b="b"/>
                <a:pathLst>
                  <a:path w="3876" h="2903" extrusionOk="0">
                    <a:moveTo>
                      <a:pt x="2516" y="0"/>
                    </a:moveTo>
                    <a:cubicBezTo>
                      <a:pt x="2477" y="0"/>
                      <a:pt x="2436" y="2"/>
                      <a:pt x="2394" y="5"/>
                    </a:cubicBezTo>
                    <a:cubicBezTo>
                      <a:pt x="1596" y="65"/>
                      <a:pt x="799" y="160"/>
                      <a:pt x="1" y="303"/>
                    </a:cubicBezTo>
                    <a:lnTo>
                      <a:pt x="96" y="1077"/>
                    </a:lnTo>
                    <a:cubicBezTo>
                      <a:pt x="96" y="1077"/>
                      <a:pt x="1252" y="2902"/>
                      <a:pt x="2112" y="2902"/>
                    </a:cubicBezTo>
                    <a:cubicBezTo>
                      <a:pt x="2252" y="2902"/>
                      <a:pt x="2383" y="2855"/>
                      <a:pt x="2501" y="2743"/>
                    </a:cubicBezTo>
                    <a:cubicBezTo>
                      <a:pt x="3334" y="1968"/>
                      <a:pt x="3875" y="0"/>
                      <a:pt x="25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13"/>
              <p:cNvSpPr/>
              <p:nvPr/>
            </p:nvSpPr>
            <p:spPr>
              <a:xfrm rot="-8468661">
                <a:off x="7140952" y="4453002"/>
                <a:ext cx="100427" cy="98483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2686" extrusionOk="0">
                    <a:moveTo>
                      <a:pt x="1994" y="1"/>
                    </a:moveTo>
                    <a:cubicBezTo>
                      <a:pt x="1587" y="1"/>
                      <a:pt x="0" y="837"/>
                      <a:pt x="0" y="837"/>
                    </a:cubicBezTo>
                    <a:cubicBezTo>
                      <a:pt x="0" y="837"/>
                      <a:pt x="845" y="2685"/>
                      <a:pt x="1059" y="2685"/>
                    </a:cubicBezTo>
                    <a:cubicBezTo>
                      <a:pt x="1064" y="2685"/>
                      <a:pt x="1068" y="2684"/>
                      <a:pt x="1072" y="2683"/>
                    </a:cubicBezTo>
                    <a:cubicBezTo>
                      <a:pt x="1262" y="2587"/>
                      <a:pt x="1358" y="2064"/>
                      <a:pt x="1358" y="2064"/>
                    </a:cubicBezTo>
                    <a:cubicBezTo>
                      <a:pt x="1358" y="2064"/>
                      <a:pt x="1658" y="2276"/>
                      <a:pt x="1873" y="2276"/>
                    </a:cubicBezTo>
                    <a:cubicBezTo>
                      <a:pt x="1933" y="2276"/>
                      <a:pt x="1986" y="2259"/>
                      <a:pt x="2024" y="2218"/>
                    </a:cubicBezTo>
                    <a:cubicBezTo>
                      <a:pt x="2215" y="2016"/>
                      <a:pt x="1846" y="1516"/>
                      <a:pt x="1846" y="1516"/>
                    </a:cubicBezTo>
                    <a:cubicBezTo>
                      <a:pt x="2060" y="1444"/>
                      <a:pt x="2251" y="1361"/>
                      <a:pt x="2441" y="1242"/>
                    </a:cubicBezTo>
                    <a:cubicBezTo>
                      <a:pt x="2739" y="1051"/>
                      <a:pt x="1858" y="551"/>
                      <a:pt x="1858" y="551"/>
                    </a:cubicBezTo>
                    <a:cubicBezTo>
                      <a:pt x="1858" y="551"/>
                      <a:pt x="2191" y="301"/>
                      <a:pt x="2084" y="39"/>
                    </a:cubicBezTo>
                    <a:cubicBezTo>
                      <a:pt x="2074" y="13"/>
                      <a:pt x="2042" y="1"/>
                      <a:pt x="19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13"/>
              <p:cNvSpPr/>
              <p:nvPr/>
            </p:nvSpPr>
            <p:spPr>
              <a:xfrm rot="-8468661">
                <a:off x="7084304" y="4384233"/>
                <a:ext cx="13163" cy="10413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84" extrusionOk="0">
                    <a:moveTo>
                      <a:pt x="206" y="1"/>
                    </a:moveTo>
                    <a:cubicBezTo>
                      <a:pt x="42" y="1"/>
                      <a:pt x="1" y="244"/>
                      <a:pt x="180" y="278"/>
                    </a:cubicBezTo>
                    <a:cubicBezTo>
                      <a:pt x="191" y="281"/>
                      <a:pt x="202" y="283"/>
                      <a:pt x="212" y="283"/>
                    </a:cubicBezTo>
                    <a:cubicBezTo>
                      <a:pt x="272" y="283"/>
                      <a:pt x="326" y="231"/>
                      <a:pt x="346" y="171"/>
                    </a:cubicBezTo>
                    <a:cubicBezTo>
                      <a:pt x="358" y="99"/>
                      <a:pt x="311" y="16"/>
                      <a:pt x="239" y="4"/>
                    </a:cubicBezTo>
                    <a:cubicBezTo>
                      <a:pt x="228" y="2"/>
                      <a:pt x="216" y="1"/>
                      <a:pt x="2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13"/>
              <p:cNvSpPr/>
              <p:nvPr/>
            </p:nvSpPr>
            <p:spPr>
              <a:xfrm rot="-8468661">
                <a:off x="7100718" y="4366854"/>
                <a:ext cx="12026" cy="10340"/>
              </a:xfrm>
              <a:custGeom>
                <a:avLst/>
                <a:gdLst/>
                <a:ahLst/>
                <a:cxnLst/>
                <a:rect l="l" t="t" r="r" b="b"/>
                <a:pathLst>
                  <a:path w="328" h="282" extrusionOk="0">
                    <a:moveTo>
                      <a:pt x="147" y="1"/>
                    </a:moveTo>
                    <a:cubicBezTo>
                      <a:pt x="86" y="1"/>
                      <a:pt x="26" y="42"/>
                      <a:pt x="12" y="112"/>
                    </a:cubicBezTo>
                    <a:cubicBezTo>
                      <a:pt x="0" y="183"/>
                      <a:pt x="48" y="255"/>
                      <a:pt x="119" y="279"/>
                    </a:cubicBezTo>
                    <a:cubicBezTo>
                      <a:pt x="129" y="281"/>
                      <a:pt x="138" y="282"/>
                      <a:pt x="148" y="282"/>
                    </a:cubicBezTo>
                    <a:cubicBezTo>
                      <a:pt x="253" y="282"/>
                      <a:pt x="328" y="163"/>
                      <a:pt x="262" y="64"/>
                    </a:cubicBezTo>
                    <a:cubicBezTo>
                      <a:pt x="233" y="20"/>
                      <a:pt x="190" y="1"/>
                      <a:pt x="1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13"/>
              <p:cNvSpPr/>
              <p:nvPr/>
            </p:nvSpPr>
            <p:spPr>
              <a:xfrm rot="-8468661">
                <a:off x="7145374" y="4352755"/>
                <a:ext cx="11623" cy="10303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81" extrusionOk="0">
                    <a:moveTo>
                      <a:pt x="159" y="1"/>
                    </a:moveTo>
                    <a:cubicBezTo>
                      <a:pt x="75" y="1"/>
                      <a:pt x="1" y="70"/>
                      <a:pt x="19" y="158"/>
                    </a:cubicBezTo>
                    <a:cubicBezTo>
                      <a:pt x="33" y="237"/>
                      <a:pt x="94" y="281"/>
                      <a:pt x="156" y="281"/>
                    </a:cubicBezTo>
                    <a:cubicBezTo>
                      <a:pt x="198" y="281"/>
                      <a:pt x="240" y="261"/>
                      <a:pt x="269" y="218"/>
                    </a:cubicBezTo>
                    <a:cubicBezTo>
                      <a:pt x="316" y="158"/>
                      <a:pt x="304" y="75"/>
                      <a:pt x="245" y="27"/>
                    </a:cubicBezTo>
                    <a:cubicBezTo>
                      <a:pt x="217" y="9"/>
                      <a:pt x="188" y="1"/>
                      <a:pt x="1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13"/>
              <p:cNvSpPr/>
              <p:nvPr/>
            </p:nvSpPr>
            <p:spPr>
              <a:xfrm rot="-8468661">
                <a:off x="7122152" y="4355837"/>
                <a:ext cx="11586" cy="10340"/>
              </a:xfrm>
              <a:custGeom>
                <a:avLst/>
                <a:gdLst/>
                <a:ahLst/>
                <a:cxnLst/>
                <a:rect l="l" t="t" r="r" b="b"/>
                <a:pathLst>
                  <a:path w="316" h="282" extrusionOk="0">
                    <a:moveTo>
                      <a:pt x="159" y="1"/>
                    </a:moveTo>
                    <a:cubicBezTo>
                      <a:pt x="76" y="1"/>
                      <a:pt x="0" y="72"/>
                      <a:pt x="18" y="170"/>
                    </a:cubicBezTo>
                    <a:cubicBezTo>
                      <a:pt x="32" y="240"/>
                      <a:pt x="92" y="281"/>
                      <a:pt x="153" y="281"/>
                    </a:cubicBezTo>
                    <a:cubicBezTo>
                      <a:pt x="196" y="281"/>
                      <a:pt x="239" y="261"/>
                      <a:pt x="268" y="217"/>
                    </a:cubicBezTo>
                    <a:cubicBezTo>
                      <a:pt x="316" y="158"/>
                      <a:pt x="304" y="75"/>
                      <a:pt x="244" y="27"/>
                    </a:cubicBezTo>
                    <a:cubicBezTo>
                      <a:pt x="217" y="9"/>
                      <a:pt x="188" y="1"/>
                      <a:pt x="1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13"/>
              <p:cNvSpPr/>
              <p:nvPr/>
            </p:nvSpPr>
            <p:spPr>
              <a:xfrm rot="-8468661">
                <a:off x="7084695" y="4364459"/>
                <a:ext cx="10083" cy="89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45" extrusionOk="0">
                    <a:moveTo>
                      <a:pt x="132" y="0"/>
                    </a:moveTo>
                    <a:cubicBezTo>
                      <a:pt x="86" y="0"/>
                      <a:pt x="42" y="25"/>
                      <a:pt x="25" y="69"/>
                    </a:cubicBezTo>
                    <a:cubicBezTo>
                      <a:pt x="1" y="140"/>
                      <a:pt x="25" y="212"/>
                      <a:pt x="84" y="236"/>
                    </a:cubicBezTo>
                    <a:cubicBezTo>
                      <a:pt x="100" y="242"/>
                      <a:pt x="116" y="245"/>
                      <a:pt x="132" y="245"/>
                    </a:cubicBezTo>
                    <a:cubicBezTo>
                      <a:pt x="178" y="245"/>
                      <a:pt x="224" y="220"/>
                      <a:pt x="251" y="176"/>
                    </a:cubicBezTo>
                    <a:cubicBezTo>
                      <a:pt x="275" y="105"/>
                      <a:pt x="239" y="33"/>
                      <a:pt x="179" y="9"/>
                    </a:cubicBezTo>
                    <a:cubicBezTo>
                      <a:pt x="164" y="3"/>
                      <a:pt x="148" y="0"/>
                      <a:pt x="1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13"/>
              <p:cNvSpPr/>
              <p:nvPr/>
            </p:nvSpPr>
            <p:spPr>
              <a:xfrm rot="-8468661">
                <a:off x="7103711" y="4347525"/>
                <a:ext cx="10743" cy="9093"/>
              </a:xfrm>
              <a:custGeom>
                <a:avLst/>
                <a:gdLst/>
                <a:ahLst/>
                <a:cxnLst/>
                <a:rect l="l" t="t" r="r" b="b"/>
                <a:pathLst>
                  <a:path w="293" h="248" extrusionOk="0">
                    <a:moveTo>
                      <a:pt x="149" y="0"/>
                    </a:moveTo>
                    <a:cubicBezTo>
                      <a:pt x="132" y="0"/>
                      <a:pt x="114" y="4"/>
                      <a:pt x="96" y="12"/>
                    </a:cubicBezTo>
                    <a:cubicBezTo>
                      <a:pt x="1" y="48"/>
                      <a:pt x="1" y="191"/>
                      <a:pt x="96" y="238"/>
                    </a:cubicBezTo>
                    <a:cubicBezTo>
                      <a:pt x="111" y="244"/>
                      <a:pt x="127" y="247"/>
                      <a:pt x="142" y="247"/>
                    </a:cubicBezTo>
                    <a:cubicBezTo>
                      <a:pt x="189" y="247"/>
                      <a:pt x="236" y="220"/>
                      <a:pt x="263" y="167"/>
                    </a:cubicBezTo>
                    <a:cubicBezTo>
                      <a:pt x="292" y="88"/>
                      <a:pt x="232" y="0"/>
                      <a:pt x="14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13"/>
              <p:cNvSpPr/>
              <p:nvPr/>
            </p:nvSpPr>
            <p:spPr>
              <a:xfrm rot="-8468661">
                <a:off x="7127777" y="4342030"/>
                <a:ext cx="12503" cy="924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252" extrusionOk="0">
                    <a:moveTo>
                      <a:pt x="171" y="1"/>
                    </a:moveTo>
                    <a:cubicBezTo>
                      <a:pt x="80" y="1"/>
                      <a:pt x="1" y="112"/>
                      <a:pt x="81" y="210"/>
                    </a:cubicBezTo>
                    <a:cubicBezTo>
                      <a:pt x="107" y="239"/>
                      <a:pt x="137" y="251"/>
                      <a:pt x="166" y="251"/>
                    </a:cubicBezTo>
                    <a:cubicBezTo>
                      <a:pt x="258" y="251"/>
                      <a:pt x="341" y="134"/>
                      <a:pt x="259" y="44"/>
                    </a:cubicBezTo>
                    <a:cubicBezTo>
                      <a:pt x="232" y="14"/>
                      <a:pt x="201" y="1"/>
                      <a:pt x="1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0" name="Google Shape;1100;p13"/>
            <p:cNvGrpSpPr/>
            <p:nvPr/>
          </p:nvGrpSpPr>
          <p:grpSpPr>
            <a:xfrm flipH="1">
              <a:off x="61652" y="4680129"/>
              <a:ext cx="267995" cy="506205"/>
              <a:chOff x="2272000" y="4262650"/>
              <a:chExt cx="191425" cy="361575"/>
            </a:xfrm>
          </p:grpSpPr>
          <p:sp>
            <p:nvSpPr>
              <p:cNvPr id="1101" name="Google Shape;1101;p13"/>
              <p:cNvSpPr/>
              <p:nvPr/>
            </p:nvSpPr>
            <p:spPr>
              <a:xfrm>
                <a:off x="2272000" y="4377750"/>
                <a:ext cx="19142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9859" extrusionOk="0">
                    <a:moveTo>
                      <a:pt x="3632" y="1"/>
                    </a:moveTo>
                    <a:lnTo>
                      <a:pt x="0" y="9776"/>
                    </a:lnTo>
                    <a:lnTo>
                      <a:pt x="227" y="9859"/>
                    </a:lnTo>
                    <a:lnTo>
                      <a:pt x="274" y="9704"/>
                    </a:lnTo>
                    <a:cubicBezTo>
                      <a:pt x="1453" y="9418"/>
                      <a:pt x="4822" y="8549"/>
                      <a:pt x="5418" y="8180"/>
                    </a:cubicBezTo>
                    <a:lnTo>
                      <a:pt x="4715" y="7763"/>
                    </a:lnTo>
                    <a:lnTo>
                      <a:pt x="6049" y="7740"/>
                    </a:lnTo>
                    <a:cubicBezTo>
                      <a:pt x="6704" y="7216"/>
                      <a:pt x="7251" y="6573"/>
                      <a:pt x="7656" y="5847"/>
                    </a:cubicBezTo>
                    <a:cubicBezTo>
                      <a:pt x="7433" y="5807"/>
                      <a:pt x="7202" y="5788"/>
                      <a:pt x="6965" y="5788"/>
                    </a:cubicBezTo>
                    <a:cubicBezTo>
                      <a:pt x="4776" y="5788"/>
                      <a:pt x="2055" y="7379"/>
                      <a:pt x="584" y="8883"/>
                    </a:cubicBezTo>
                    <a:lnTo>
                      <a:pt x="3846" y="72"/>
                    </a:lnTo>
                    <a:lnTo>
                      <a:pt x="363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13"/>
              <p:cNvSpPr/>
              <p:nvPr/>
            </p:nvSpPr>
            <p:spPr>
              <a:xfrm>
                <a:off x="2291950" y="4262650"/>
                <a:ext cx="161325" cy="144400"/>
              </a:xfrm>
              <a:custGeom>
                <a:avLst/>
                <a:gdLst/>
                <a:ahLst/>
                <a:cxnLst/>
                <a:rect l="l" t="t" r="r" b="b"/>
                <a:pathLst>
                  <a:path w="6453" h="5776" extrusionOk="0">
                    <a:moveTo>
                      <a:pt x="2815" y="0"/>
                    </a:moveTo>
                    <a:cubicBezTo>
                      <a:pt x="2245" y="0"/>
                      <a:pt x="1" y="3764"/>
                      <a:pt x="1786" y="5247"/>
                    </a:cubicBezTo>
                    <a:lnTo>
                      <a:pt x="2239" y="5533"/>
                    </a:lnTo>
                    <a:cubicBezTo>
                      <a:pt x="2567" y="5701"/>
                      <a:pt x="2880" y="5775"/>
                      <a:pt x="3174" y="5775"/>
                    </a:cubicBezTo>
                    <a:cubicBezTo>
                      <a:pt x="5278" y="5775"/>
                      <a:pt x="6453" y="1988"/>
                      <a:pt x="6025" y="1664"/>
                    </a:cubicBezTo>
                    <a:cubicBezTo>
                      <a:pt x="5977" y="1626"/>
                      <a:pt x="5922" y="1609"/>
                      <a:pt x="5863" y="1609"/>
                    </a:cubicBezTo>
                    <a:cubicBezTo>
                      <a:pt x="5316" y="1609"/>
                      <a:pt x="4358" y="3033"/>
                      <a:pt x="4358" y="3033"/>
                    </a:cubicBezTo>
                    <a:cubicBezTo>
                      <a:pt x="4358" y="3033"/>
                      <a:pt x="5203" y="390"/>
                      <a:pt x="4798" y="175"/>
                    </a:cubicBezTo>
                    <a:cubicBezTo>
                      <a:pt x="4781" y="166"/>
                      <a:pt x="4761" y="162"/>
                      <a:pt x="4739" y="162"/>
                    </a:cubicBezTo>
                    <a:cubicBezTo>
                      <a:pt x="4263" y="162"/>
                      <a:pt x="2870" y="2307"/>
                      <a:pt x="2870" y="2307"/>
                    </a:cubicBezTo>
                    <a:cubicBezTo>
                      <a:pt x="2870" y="2307"/>
                      <a:pt x="3346" y="223"/>
                      <a:pt x="2858" y="9"/>
                    </a:cubicBezTo>
                    <a:cubicBezTo>
                      <a:pt x="2845" y="3"/>
                      <a:pt x="2830" y="0"/>
                      <a:pt x="28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03" name="Google Shape;1103;p13"/>
            <p:cNvSpPr/>
            <p:nvPr/>
          </p:nvSpPr>
          <p:spPr>
            <a:xfrm>
              <a:off x="2125499" y="3902863"/>
              <a:ext cx="916292" cy="1363924"/>
            </a:xfrm>
            <a:custGeom>
              <a:avLst/>
              <a:gdLst/>
              <a:ahLst/>
              <a:cxnLst/>
              <a:rect l="l" t="t" r="r" b="b"/>
              <a:pathLst>
                <a:path w="26408" h="39309" extrusionOk="0">
                  <a:moveTo>
                    <a:pt x="5263" y="0"/>
                  </a:moveTo>
                  <a:lnTo>
                    <a:pt x="5263" y="0"/>
                  </a:lnTo>
                  <a:cubicBezTo>
                    <a:pt x="3180" y="977"/>
                    <a:pt x="1561" y="2739"/>
                    <a:pt x="763" y="4906"/>
                  </a:cubicBezTo>
                  <a:cubicBezTo>
                    <a:pt x="1" y="7084"/>
                    <a:pt x="120" y="9490"/>
                    <a:pt x="1096" y="11585"/>
                  </a:cubicBezTo>
                  <a:cubicBezTo>
                    <a:pt x="1906" y="13311"/>
                    <a:pt x="3251" y="14716"/>
                    <a:pt x="4430" y="16217"/>
                  </a:cubicBezTo>
                  <a:cubicBezTo>
                    <a:pt x="5609" y="17705"/>
                    <a:pt x="6668" y="19407"/>
                    <a:pt x="6752" y="21324"/>
                  </a:cubicBezTo>
                  <a:cubicBezTo>
                    <a:pt x="6847" y="23253"/>
                    <a:pt x="5930" y="25051"/>
                    <a:pt x="5252" y="26849"/>
                  </a:cubicBezTo>
                  <a:cubicBezTo>
                    <a:pt x="4716" y="28325"/>
                    <a:pt x="4418" y="29861"/>
                    <a:pt x="4347" y="31421"/>
                  </a:cubicBezTo>
                  <a:cubicBezTo>
                    <a:pt x="4180" y="35374"/>
                    <a:pt x="7288" y="38695"/>
                    <a:pt x="11240" y="38886"/>
                  </a:cubicBezTo>
                  <a:lnTo>
                    <a:pt x="20039" y="39303"/>
                  </a:lnTo>
                  <a:cubicBezTo>
                    <a:pt x="20124" y="39306"/>
                    <a:pt x="20208" y="39308"/>
                    <a:pt x="20291" y="39308"/>
                  </a:cubicBezTo>
                  <a:cubicBezTo>
                    <a:pt x="23709" y="39308"/>
                    <a:pt x="26408" y="36254"/>
                    <a:pt x="25861" y="32838"/>
                  </a:cubicBezTo>
                  <a:cubicBezTo>
                    <a:pt x="25397" y="29944"/>
                    <a:pt x="23671" y="28408"/>
                    <a:pt x="22563" y="27420"/>
                  </a:cubicBezTo>
                  <a:cubicBezTo>
                    <a:pt x="20789" y="25837"/>
                    <a:pt x="18694" y="24384"/>
                    <a:pt x="17932" y="22146"/>
                  </a:cubicBezTo>
                  <a:cubicBezTo>
                    <a:pt x="16646" y="18383"/>
                    <a:pt x="19634" y="13883"/>
                    <a:pt x="17670" y="10430"/>
                  </a:cubicBezTo>
                  <a:cubicBezTo>
                    <a:pt x="16729" y="8763"/>
                    <a:pt x="14860" y="7858"/>
                    <a:pt x="13038" y="7263"/>
                  </a:cubicBezTo>
                  <a:cubicBezTo>
                    <a:pt x="12372" y="7037"/>
                    <a:pt x="11693" y="6846"/>
                    <a:pt x="11014" y="6632"/>
                  </a:cubicBezTo>
                  <a:lnTo>
                    <a:pt x="9574" y="10132"/>
                  </a:lnTo>
                  <a:lnTo>
                    <a:pt x="9788" y="6215"/>
                  </a:lnTo>
                  <a:cubicBezTo>
                    <a:pt x="9062" y="5941"/>
                    <a:pt x="8371" y="5596"/>
                    <a:pt x="7728" y="5156"/>
                  </a:cubicBezTo>
                  <a:cubicBezTo>
                    <a:pt x="6156" y="4060"/>
                    <a:pt x="4609" y="1798"/>
                    <a:pt x="5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13"/>
            <p:cNvSpPr/>
            <p:nvPr/>
          </p:nvSpPr>
          <p:spPr>
            <a:xfrm>
              <a:off x="2352726" y="4246986"/>
              <a:ext cx="315227" cy="810568"/>
            </a:xfrm>
            <a:custGeom>
              <a:avLst/>
              <a:gdLst/>
              <a:ahLst/>
              <a:cxnLst/>
              <a:rect l="l" t="t" r="r" b="b"/>
              <a:pathLst>
                <a:path w="9085" h="23361" extrusionOk="0">
                  <a:moveTo>
                    <a:pt x="191" y="0"/>
                  </a:moveTo>
                  <a:lnTo>
                    <a:pt x="0" y="226"/>
                  </a:lnTo>
                  <a:lnTo>
                    <a:pt x="155" y="345"/>
                  </a:lnTo>
                  <a:cubicBezTo>
                    <a:pt x="1715" y="1607"/>
                    <a:pt x="3203" y="2798"/>
                    <a:pt x="4168" y="4584"/>
                  </a:cubicBezTo>
                  <a:cubicBezTo>
                    <a:pt x="5203" y="6477"/>
                    <a:pt x="5132" y="8727"/>
                    <a:pt x="5049" y="10918"/>
                  </a:cubicBezTo>
                  <a:cubicBezTo>
                    <a:pt x="4977" y="13049"/>
                    <a:pt x="4906" y="15264"/>
                    <a:pt x="5858" y="17193"/>
                  </a:cubicBezTo>
                  <a:cubicBezTo>
                    <a:pt x="6192" y="17824"/>
                    <a:pt x="6585" y="18443"/>
                    <a:pt x="7013" y="19014"/>
                  </a:cubicBezTo>
                  <a:cubicBezTo>
                    <a:pt x="7275" y="19372"/>
                    <a:pt x="7537" y="19741"/>
                    <a:pt x="7775" y="20110"/>
                  </a:cubicBezTo>
                  <a:cubicBezTo>
                    <a:pt x="8513" y="21288"/>
                    <a:pt x="8775" y="22360"/>
                    <a:pt x="8561" y="23289"/>
                  </a:cubicBezTo>
                  <a:lnTo>
                    <a:pt x="8847" y="23360"/>
                  </a:lnTo>
                  <a:cubicBezTo>
                    <a:pt x="9085" y="22348"/>
                    <a:pt x="8811" y="21205"/>
                    <a:pt x="8025" y="19955"/>
                  </a:cubicBezTo>
                  <a:cubicBezTo>
                    <a:pt x="7787" y="19574"/>
                    <a:pt x="7513" y="19205"/>
                    <a:pt x="7263" y="18848"/>
                  </a:cubicBezTo>
                  <a:cubicBezTo>
                    <a:pt x="6835" y="18276"/>
                    <a:pt x="6454" y="17681"/>
                    <a:pt x="6120" y="17062"/>
                  </a:cubicBezTo>
                  <a:cubicBezTo>
                    <a:pt x="5203" y="15204"/>
                    <a:pt x="5287" y="13026"/>
                    <a:pt x="5346" y="10918"/>
                  </a:cubicBezTo>
                  <a:cubicBezTo>
                    <a:pt x="5430" y="8704"/>
                    <a:pt x="5501" y="6406"/>
                    <a:pt x="4429" y="4441"/>
                  </a:cubicBezTo>
                  <a:cubicBezTo>
                    <a:pt x="3429" y="2608"/>
                    <a:pt x="1929" y="1405"/>
                    <a:pt x="334" y="119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05" name="Google Shape;1105;p13"/>
            <p:cNvGrpSpPr/>
            <p:nvPr/>
          </p:nvGrpSpPr>
          <p:grpSpPr>
            <a:xfrm rot="748857">
              <a:off x="2751758" y="4276276"/>
              <a:ext cx="534338" cy="834042"/>
              <a:chOff x="3890175" y="4411850"/>
              <a:chExt cx="534375" cy="834100"/>
            </a:xfrm>
          </p:grpSpPr>
          <p:sp>
            <p:nvSpPr>
              <p:cNvPr id="1106" name="Google Shape;1106;p13"/>
              <p:cNvSpPr/>
              <p:nvPr/>
            </p:nvSpPr>
            <p:spPr>
              <a:xfrm>
                <a:off x="4066975" y="4581850"/>
                <a:ext cx="297975" cy="664100"/>
              </a:xfrm>
              <a:custGeom>
                <a:avLst/>
                <a:gdLst/>
                <a:ahLst/>
                <a:cxnLst/>
                <a:rect l="l" t="t" r="r" b="b"/>
                <a:pathLst>
                  <a:path w="11919" h="26564" extrusionOk="0">
                    <a:moveTo>
                      <a:pt x="275" y="1"/>
                    </a:moveTo>
                    <a:lnTo>
                      <a:pt x="1" y="120"/>
                    </a:lnTo>
                    <a:lnTo>
                      <a:pt x="11645" y="26564"/>
                    </a:lnTo>
                    <a:lnTo>
                      <a:pt x="11919" y="26433"/>
                    </a:lnTo>
                    <a:lnTo>
                      <a:pt x="2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13"/>
              <p:cNvSpPr/>
              <p:nvPr/>
            </p:nvSpPr>
            <p:spPr>
              <a:xfrm>
                <a:off x="4233075" y="4647050"/>
                <a:ext cx="66100" cy="313150"/>
              </a:xfrm>
              <a:custGeom>
                <a:avLst/>
                <a:gdLst/>
                <a:ahLst/>
                <a:cxnLst/>
                <a:rect l="l" t="t" r="r" b="b"/>
                <a:pathLst>
                  <a:path w="2644" h="12526" extrusionOk="0">
                    <a:moveTo>
                      <a:pt x="2358" y="0"/>
                    </a:moveTo>
                    <a:lnTo>
                      <a:pt x="0" y="12478"/>
                    </a:lnTo>
                    <a:lnTo>
                      <a:pt x="286" y="12526"/>
                    </a:lnTo>
                    <a:lnTo>
                      <a:pt x="2644" y="60"/>
                    </a:lnTo>
                    <a:lnTo>
                      <a:pt x="23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13"/>
              <p:cNvSpPr/>
              <p:nvPr/>
            </p:nvSpPr>
            <p:spPr>
              <a:xfrm>
                <a:off x="4033350" y="4867900"/>
                <a:ext cx="252425" cy="203925"/>
              </a:xfrm>
              <a:custGeom>
                <a:avLst/>
                <a:gdLst/>
                <a:ahLst/>
                <a:cxnLst/>
                <a:rect l="l" t="t" r="r" b="b"/>
                <a:pathLst>
                  <a:path w="10097" h="8157" extrusionOk="0">
                    <a:moveTo>
                      <a:pt x="179" y="1"/>
                    </a:moveTo>
                    <a:lnTo>
                      <a:pt x="0" y="227"/>
                    </a:lnTo>
                    <a:lnTo>
                      <a:pt x="9918" y="8157"/>
                    </a:lnTo>
                    <a:lnTo>
                      <a:pt x="10097" y="7918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13"/>
              <p:cNvSpPr/>
              <p:nvPr/>
            </p:nvSpPr>
            <p:spPr>
              <a:xfrm>
                <a:off x="4213125" y="4588875"/>
                <a:ext cx="211425" cy="177325"/>
              </a:xfrm>
              <a:custGeom>
                <a:avLst/>
                <a:gdLst/>
                <a:ahLst/>
                <a:cxnLst/>
                <a:rect l="l" t="t" r="r" b="b"/>
                <a:pathLst>
                  <a:path w="8457" h="7093" extrusionOk="0">
                    <a:moveTo>
                      <a:pt x="3339" y="1"/>
                    </a:moveTo>
                    <a:cubicBezTo>
                      <a:pt x="2382" y="1"/>
                      <a:pt x="2525" y="3137"/>
                      <a:pt x="2525" y="3137"/>
                    </a:cubicBezTo>
                    <a:cubicBezTo>
                      <a:pt x="2525" y="3137"/>
                      <a:pt x="1865" y="704"/>
                      <a:pt x="980" y="704"/>
                    </a:cubicBezTo>
                    <a:cubicBezTo>
                      <a:pt x="959" y="704"/>
                      <a:pt x="938" y="705"/>
                      <a:pt x="917" y="708"/>
                    </a:cubicBezTo>
                    <a:cubicBezTo>
                      <a:pt x="1" y="815"/>
                      <a:pt x="632" y="5363"/>
                      <a:pt x="2180" y="6745"/>
                    </a:cubicBezTo>
                    <a:cubicBezTo>
                      <a:pt x="2456" y="6990"/>
                      <a:pt x="2837" y="7092"/>
                      <a:pt x="3273" y="7092"/>
                    </a:cubicBezTo>
                    <a:cubicBezTo>
                      <a:pt x="5275" y="7092"/>
                      <a:pt x="8457" y="4927"/>
                      <a:pt x="8252" y="4399"/>
                    </a:cubicBezTo>
                    <a:cubicBezTo>
                      <a:pt x="8047" y="3890"/>
                      <a:pt x="7410" y="3754"/>
                      <a:pt x="6788" y="3754"/>
                    </a:cubicBezTo>
                    <a:cubicBezTo>
                      <a:pt x="6070" y="3754"/>
                      <a:pt x="5370" y="3935"/>
                      <a:pt x="5370" y="3935"/>
                    </a:cubicBezTo>
                    <a:cubicBezTo>
                      <a:pt x="5370" y="3935"/>
                      <a:pt x="7597" y="1518"/>
                      <a:pt x="6442" y="911"/>
                    </a:cubicBezTo>
                    <a:cubicBezTo>
                      <a:pt x="6299" y="834"/>
                      <a:pt x="6157" y="800"/>
                      <a:pt x="6017" y="800"/>
                    </a:cubicBezTo>
                    <a:cubicBezTo>
                      <a:pt x="5027" y="800"/>
                      <a:pt x="4168" y="2482"/>
                      <a:pt x="4168" y="2482"/>
                    </a:cubicBezTo>
                    <a:cubicBezTo>
                      <a:pt x="4168" y="2482"/>
                      <a:pt x="4549" y="303"/>
                      <a:pt x="3465" y="18"/>
                    </a:cubicBezTo>
                    <a:cubicBezTo>
                      <a:pt x="3421" y="6"/>
                      <a:pt x="3379" y="1"/>
                      <a:pt x="33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13"/>
              <p:cNvSpPr/>
              <p:nvPr/>
            </p:nvSpPr>
            <p:spPr>
              <a:xfrm>
                <a:off x="3890175" y="4734725"/>
                <a:ext cx="220875" cy="218650"/>
              </a:xfrm>
              <a:custGeom>
                <a:avLst/>
                <a:gdLst/>
                <a:ahLst/>
                <a:cxnLst/>
                <a:rect l="l" t="t" r="r" b="b"/>
                <a:pathLst>
                  <a:path w="8835" h="8746" extrusionOk="0">
                    <a:moveTo>
                      <a:pt x="7933" y="1"/>
                    </a:moveTo>
                    <a:cubicBezTo>
                      <a:pt x="7117" y="1"/>
                      <a:pt x="7025" y="5149"/>
                      <a:pt x="7025" y="5149"/>
                    </a:cubicBezTo>
                    <a:cubicBezTo>
                      <a:pt x="7025" y="5149"/>
                      <a:pt x="4493" y="1366"/>
                      <a:pt x="3282" y="1366"/>
                    </a:cubicBezTo>
                    <a:cubicBezTo>
                      <a:pt x="3182" y="1366"/>
                      <a:pt x="3092" y="1391"/>
                      <a:pt x="3013" y="1446"/>
                    </a:cubicBezTo>
                    <a:cubicBezTo>
                      <a:pt x="1965" y="2173"/>
                      <a:pt x="6335" y="5447"/>
                      <a:pt x="6335" y="5447"/>
                    </a:cubicBezTo>
                    <a:cubicBezTo>
                      <a:pt x="6335" y="5447"/>
                      <a:pt x="3210" y="4471"/>
                      <a:pt x="1528" y="4471"/>
                    </a:cubicBezTo>
                    <a:cubicBezTo>
                      <a:pt x="1020" y="4471"/>
                      <a:pt x="643" y="4560"/>
                      <a:pt x="524" y="4792"/>
                    </a:cubicBezTo>
                    <a:cubicBezTo>
                      <a:pt x="0" y="5780"/>
                      <a:pt x="5977" y="6054"/>
                      <a:pt x="5977" y="6054"/>
                    </a:cubicBezTo>
                    <a:cubicBezTo>
                      <a:pt x="5977" y="6054"/>
                      <a:pt x="346" y="7697"/>
                      <a:pt x="417" y="8566"/>
                    </a:cubicBezTo>
                    <a:cubicBezTo>
                      <a:pt x="429" y="8691"/>
                      <a:pt x="563" y="8745"/>
                      <a:pt x="784" y="8745"/>
                    </a:cubicBezTo>
                    <a:cubicBezTo>
                      <a:pt x="2095" y="8745"/>
                      <a:pt x="6465" y="6852"/>
                      <a:pt x="6465" y="6852"/>
                    </a:cubicBezTo>
                    <a:lnTo>
                      <a:pt x="7585" y="5840"/>
                    </a:lnTo>
                    <a:cubicBezTo>
                      <a:pt x="7585" y="5840"/>
                      <a:pt x="8835" y="196"/>
                      <a:pt x="7978" y="6"/>
                    </a:cubicBezTo>
                    <a:cubicBezTo>
                      <a:pt x="7963" y="2"/>
                      <a:pt x="7948" y="1"/>
                      <a:pt x="79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13"/>
              <p:cNvSpPr/>
              <p:nvPr/>
            </p:nvSpPr>
            <p:spPr>
              <a:xfrm>
                <a:off x="3936675" y="4766850"/>
                <a:ext cx="188975" cy="202575"/>
              </a:xfrm>
              <a:custGeom>
                <a:avLst/>
                <a:gdLst/>
                <a:ahLst/>
                <a:cxnLst/>
                <a:rect l="l" t="t" r="r" b="b"/>
                <a:pathLst>
                  <a:path w="7559" h="8103" extrusionOk="0">
                    <a:moveTo>
                      <a:pt x="5076" y="0"/>
                    </a:moveTo>
                    <a:cubicBezTo>
                      <a:pt x="5055" y="0"/>
                      <a:pt x="5033" y="2"/>
                      <a:pt x="5010" y="7"/>
                    </a:cubicBezTo>
                    <a:cubicBezTo>
                      <a:pt x="4022" y="185"/>
                      <a:pt x="4784" y="3757"/>
                      <a:pt x="4784" y="3757"/>
                    </a:cubicBezTo>
                    <a:cubicBezTo>
                      <a:pt x="4784" y="3757"/>
                      <a:pt x="3234" y="1772"/>
                      <a:pt x="2428" y="1772"/>
                    </a:cubicBezTo>
                    <a:cubicBezTo>
                      <a:pt x="2310" y="1772"/>
                      <a:pt x="2208" y="1814"/>
                      <a:pt x="2129" y="1912"/>
                    </a:cubicBezTo>
                    <a:cubicBezTo>
                      <a:pt x="1522" y="2674"/>
                      <a:pt x="4070" y="4221"/>
                      <a:pt x="4070" y="4221"/>
                    </a:cubicBezTo>
                    <a:cubicBezTo>
                      <a:pt x="4070" y="4221"/>
                      <a:pt x="81" y="4388"/>
                      <a:pt x="22" y="5269"/>
                    </a:cubicBezTo>
                    <a:cubicBezTo>
                      <a:pt x="1" y="5577"/>
                      <a:pt x="541" y="5677"/>
                      <a:pt x="1254" y="5677"/>
                    </a:cubicBezTo>
                    <a:cubicBezTo>
                      <a:pt x="2583" y="5677"/>
                      <a:pt x="4510" y="5329"/>
                      <a:pt x="4510" y="5329"/>
                    </a:cubicBezTo>
                    <a:lnTo>
                      <a:pt x="4510" y="5329"/>
                    </a:lnTo>
                    <a:cubicBezTo>
                      <a:pt x="4510" y="5329"/>
                      <a:pt x="462" y="7412"/>
                      <a:pt x="1022" y="8019"/>
                    </a:cubicBezTo>
                    <a:cubicBezTo>
                      <a:pt x="1074" y="8076"/>
                      <a:pt x="1158" y="8102"/>
                      <a:pt x="1267" y="8102"/>
                    </a:cubicBezTo>
                    <a:cubicBezTo>
                      <a:pt x="2323" y="8102"/>
                      <a:pt x="5737" y="5686"/>
                      <a:pt x="5737" y="5686"/>
                    </a:cubicBezTo>
                    <a:cubicBezTo>
                      <a:pt x="5737" y="5686"/>
                      <a:pt x="7558" y="1257"/>
                      <a:pt x="6832" y="1019"/>
                    </a:cubicBezTo>
                    <a:cubicBezTo>
                      <a:pt x="6804" y="1010"/>
                      <a:pt x="6777" y="1005"/>
                      <a:pt x="6749" y="1005"/>
                    </a:cubicBezTo>
                    <a:cubicBezTo>
                      <a:pt x="6052" y="1005"/>
                      <a:pt x="5534" y="3828"/>
                      <a:pt x="5534" y="3828"/>
                    </a:cubicBezTo>
                    <a:cubicBezTo>
                      <a:pt x="5534" y="3828"/>
                      <a:pt x="5966" y="0"/>
                      <a:pt x="50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13"/>
              <p:cNvSpPr/>
              <p:nvPr/>
            </p:nvSpPr>
            <p:spPr>
              <a:xfrm>
                <a:off x="4053575" y="4881600"/>
                <a:ext cx="60450" cy="48350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934" extrusionOk="0">
                    <a:moveTo>
                      <a:pt x="1477" y="0"/>
                    </a:moveTo>
                    <a:lnTo>
                      <a:pt x="1" y="1798"/>
                    </a:lnTo>
                    <a:cubicBezTo>
                      <a:pt x="1" y="1798"/>
                      <a:pt x="506" y="1934"/>
                      <a:pt x="1025" y="1934"/>
                    </a:cubicBezTo>
                    <a:cubicBezTo>
                      <a:pt x="1480" y="1934"/>
                      <a:pt x="1946" y="1830"/>
                      <a:pt x="2096" y="1441"/>
                    </a:cubicBezTo>
                    <a:cubicBezTo>
                      <a:pt x="2418" y="620"/>
                      <a:pt x="1477" y="0"/>
                      <a:pt x="1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13"/>
              <p:cNvSpPr/>
              <p:nvPr/>
            </p:nvSpPr>
            <p:spPr>
              <a:xfrm>
                <a:off x="3896425" y="4411850"/>
                <a:ext cx="307800" cy="159025"/>
              </a:xfrm>
              <a:custGeom>
                <a:avLst/>
                <a:gdLst/>
                <a:ahLst/>
                <a:cxnLst/>
                <a:rect l="l" t="t" r="r" b="b"/>
                <a:pathLst>
                  <a:path w="12312" h="6361" extrusionOk="0">
                    <a:moveTo>
                      <a:pt x="7020" y="0"/>
                    </a:moveTo>
                    <a:cubicBezTo>
                      <a:pt x="5826" y="0"/>
                      <a:pt x="7037" y="5194"/>
                      <a:pt x="7037" y="5194"/>
                    </a:cubicBezTo>
                    <a:cubicBezTo>
                      <a:pt x="7037" y="5194"/>
                      <a:pt x="4284" y="939"/>
                      <a:pt x="3147" y="939"/>
                    </a:cubicBezTo>
                    <a:cubicBezTo>
                      <a:pt x="3095" y="939"/>
                      <a:pt x="3046" y="948"/>
                      <a:pt x="3001" y="967"/>
                    </a:cubicBezTo>
                    <a:cubicBezTo>
                      <a:pt x="1965" y="1396"/>
                      <a:pt x="6370" y="5432"/>
                      <a:pt x="6370" y="5432"/>
                    </a:cubicBezTo>
                    <a:cubicBezTo>
                      <a:pt x="6370" y="5432"/>
                      <a:pt x="2326" y="3665"/>
                      <a:pt x="930" y="3665"/>
                    </a:cubicBezTo>
                    <a:cubicBezTo>
                      <a:pt x="718" y="3665"/>
                      <a:pt x="567" y="3706"/>
                      <a:pt x="500" y="3801"/>
                    </a:cubicBezTo>
                    <a:cubicBezTo>
                      <a:pt x="0" y="4515"/>
                      <a:pt x="6239" y="6360"/>
                      <a:pt x="6239" y="6360"/>
                    </a:cubicBezTo>
                    <a:lnTo>
                      <a:pt x="7751" y="6301"/>
                    </a:lnTo>
                    <a:cubicBezTo>
                      <a:pt x="7751" y="6301"/>
                      <a:pt x="12311" y="2777"/>
                      <a:pt x="11776" y="2074"/>
                    </a:cubicBezTo>
                    <a:cubicBezTo>
                      <a:pt x="11733" y="2020"/>
                      <a:pt x="11673" y="1995"/>
                      <a:pt x="11597" y="1995"/>
                    </a:cubicBezTo>
                    <a:cubicBezTo>
                      <a:pt x="10712" y="1995"/>
                      <a:pt x="7751" y="5420"/>
                      <a:pt x="7751" y="5420"/>
                    </a:cubicBezTo>
                    <a:cubicBezTo>
                      <a:pt x="7751" y="5420"/>
                      <a:pt x="8323" y="122"/>
                      <a:pt x="7061" y="2"/>
                    </a:cubicBezTo>
                    <a:cubicBezTo>
                      <a:pt x="7047" y="1"/>
                      <a:pt x="7033" y="0"/>
                      <a:pt x="7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13"/>
              <p:cNvSpPr/>
              <p:nvPr/>
            </p:nvSpPr>
            <p:spPr>
              <a:xfrm>
                <a:off x="3944000" y="4460800"/>
                <a:ext cx="234025" cy="130325"/>
              </a:xfrm>
              <a:custGeom>
                <a:avLst/>
                <a:gdLst/>
                <a:ahLst/>
                <a:cxnLst/>
                <a:rect l="l" t="t" r="r" b="b"/>
                <a:pathLst>
                  <a:path w="9361" h="5213" extrusionOk="0">
                    <a:moveTo>
                      <a:pt x="4859" y="0"/>
                    </a:moveTo>
                    <a:cubicBezTo>
                      <a:pt x="4832" y="0"/>
                      <a:pt x="4805" y="3"/>
                      <a:pt x="4777" y="9"/>
                    </a:cubicBezTo>
                    <a:cubicBezTo>
                      <a:pt x="3824" y="199"/>
                      <a:pt x="4777" y="3033"/>
                      <a:pt x="4777" y="3033"/>
                    </a:cubicBezTo>
                    <a:cubicBezTo>
                      <a:pt x="4777" y="3033"/>
                      <a:pt x="2313" y="1127"/>
                      <a:pt x="1321" y="1127"/>
                    </a:cubicBezTo>
                    <a:cubicBezTo>
                      <a:pt x="1190" y="1127"/>
                      <a:pt x="1085" y="1161"/>
                      <a:pt x="1014" y="1235"/>
                    </a:cubicBezTo>
                    <a:cubicBezTo>
                      <a:pt x="395" y="1866"/>
                      <a:pt x="4420" y="4164"/>
                      <a:pt x="4420" y="4164"/>
                    </a:cubicBezTo>
                    <a:cubicBezTo>
                      <a:pt x="4420" y="4164"/>
                      <a:pt x="2182" y="3662"/>
                      <a:pt x="896" y="3662"/>
                    </a:cubicBezTo>
                    <a:cubicBezTo>
                      <a:pt x="368" y="3662"/>
                      <a:pt x="0" y="3746"/>
                      <a:pt x="14" y="3986"/>
                    </a:cubicBezTo>
                    <a:cubicBezTo>
                      <a:pt x="50" y="4807"/>
                      <a:pt x="5134" y="5212"/>
                      <a:pt x="5134" y="5212"/>
                    </a:cubicBezTo>
                    <a:cubicBezTo>
                      <a:pt x="5134" y="5212"/>
                      <a:pt x="9361" y="2986"/>
                      <a:pt x="8956" y="2331"/>
                    </a:cubicBezTo>
                    <a:cubicBezTo>
                      <a:pt x="8898" y="2241"/>
                      <a:pt x="8801" y="2202"/>
                      <a:pt x="8678" y="2202"/>
                    </a:cubicBezTo>
                    <a:cubicBezTo>
                      <a:pt x="7920" y="2202"/>
                      <a:pt x="6158" y="3664"/>
                      <a:pt x="6158" y="3664"/>
                    </a:cubicBezTo>
                    <a:cubicBezTo>
                      <a:pt x="6158" y="3664"/>
                      <a:pt x="9075" y="866"/>
                      <a:pt x="8206" y="390"/>
                    </a:cubicBezTo>
                    <a:cubicBezTo>
                      <a:pt x="8145" y="356"/>
                      <a:pt x="8079" y="340"/>
                      <a:pt x="8011" y="340"/>
                    </a:cubicBezTo>
                    <a:cubicBezTo>
                      <a:pt x="7106" y="340"/>
                      <a:pt x="5634" y="3128"/>
                      <a:pt x="5634" y="3128"/>
                    </a:cubicBezTo>
                    <a:cubicBezTo>
                      <a:pt x="5634" y="3128"/>
                      <a:pt x="5724" y="0"/>
                      <a:pt x="48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13"/>
              <p:cNvSpPr/>
              <p:nvPr/>
            </p:nvSpPr>
            <p:spPr>
              <a:xfrm>
                <a:off x="4040500" y="4577100"/>
                <a:ext cx="65500" cy="39450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578" extrusionOk="0">
                    <a:moveTo>
                      <a:pt x="2286" y="0"/>
                    </a:moveTo>
                    <a:lnTo>
                      <a:pt x="0" y="429"/>
                    </a:lnTo>
                    <a:cubicBezTo>
                      <a:pt x="0" y="429"/>
                      <a:pt x="802" y="1578"/>
                      <a:pt x="1529" y="1578"/>
                    </a:cubicBezTo>
                    <a:cubicBezTo>
                      <a:pt x="1633" y="1578"/>
                      <a:pt x="1735" y="1554"/>
                      <a:pt x="1834" y="1501"/>
                    </a:cubicBezTo>
                    <a:cubicBezTo>
                      <a:pt x="2619" y="1072"/>
                      <a:pt x="2286" y="1"/>
                      <a:pt x="22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6" name="Google Shape;1116;p13"/>
            <p:cNvGrpSpPr/>
            <p:nvPr/>
          </p:nvGrpSpPr>
          <p:grpSpPr>
            <a:xfrm rot="489927">
              <a:off x="3696953" y="4360515"/>
              <a:ext cx="494284" cy="833631"/>
              <a:chOff x="2596450" y="4098800"/>
              <a:chExt cx="291425" cy="491500"/>
            </a:xfrm>
          </p:grpSpPr>
          <p:sp>
            <p:nvSpPr>
              <p:cNvPr id="1117" name="Google Shape;1117;p13"/>
              <p:cNvSpPr/>
              <p:nvPr/>
            </p:nvSpPr>
            <p:spPr>
              <a:xfrm>
                <a:off x="2648225" y="4098800"/>
                <a:ext cx="143800" cy="129850"/>
              </a:xfrm>
              <a:custGeom>
                <a:avLst/>
                <a:gdLst/>
                <a:ahLst/>
                <a:cxnLst/>
                <a:rect l="l" t="t" r="r" b="b"/>
                <a:pathLst>
                  <a:path w="5752" h="5194" extrusionOk="0">
                    <a:moveTo>
                      <a:pt x="2916" y="0"/>
                    </a:moveTo>
                    <a:cubicBezTo>
                      <a:pt x="2881" y="0"/>
                      <a:pt x="2846" y="1"/>
                      <a:pt x="2811" y="2"/>
                    </a:cubicBezTo>
                    <a:cubicBezTo>
                      <a:pt x="1942" y="86"/>
                      <a:pt x="1180" y="622"/>
                      <a:pt x="811" y="1407"/>
                    </a:cubicBezTo>
                    <a:cubicBezTo>
                      <a:pt x="1" y="3181"/>
                      <a:pt x="1299" y="5194"/>
                      <a:pt x="3251" y="5194"/>
                    </a:cubicBezTo>
                    <a:cubicBezTo>
                      <a:pt x="4204" y="5158"/>
                      <a:pt x="5061" y="4574"/>
                      <a:pt x="5430" y="3693"/>
                    </a:cubicBezTo>
                    <a:cubicBezTo>
                      <a:pt x="5752" y="2848"/>
                      <a:pt x="5490" y="1824"/>
                      <a:pt x="4918" y="1074"/>
                    </a:cubicBezTo>
                    <a:lnTo>
                      <a:pt x="4097" y="2122"/>
                    </a:lnTo>
                    <a:lnTo>
                      <a:pt x="4263" y="443"/>
                    </a:lnTo>
                    <a:cubicBezTo>
                      <a:pt x="3875" y="154"/>
                      <a:pt x="3403" y="0"/>
                      <a:pt x="29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13"/>
              <p:cNvSpPr/>
              <p:nvPr/>
            </p:nvSpPr>
            <p:spPr>
              <a:xfrm>
                <a:off x="2596450" y="4234425"/>
                <a:ext cx="130400" cy="12572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029" extrusionOk="0">
                    <a:moveTo>
                      <a:pt x="2263" y="1"/>
                    </a:moveTo>
                    <a:cubicBezTo>
                      <a:pt x="1887" y="1"/>
                      <a:pt x="1519" y="88"/>
                      <a:pt x="1191" y="280"/>
                    </a:cubicBezTo>
                    <a:cubicBezTo>
                      <a:pt x="441" y="745"/>
                      <a:pt x="0" y="1554"/>
                      <a:pt x="12" y="2424"/>
                    </a:cubicBezTo>
                    <a:cubicBezTo>
                      <a:pt x="12" y="2852"/>
                      <a:pt x="131" y="3269"/>
                      <a:pt x="346" y="3638"/>
                    </a:cubicBezTo>
                    <a:lnTo>
                      <a:pt x="2286" y="3626"/>
                    </a:lnTo>
                    <a:lnTo>
                      <a:pt x="1024" y="4448"/>
                    </a:lnTo>
                    <a:cubicBezTo>
                      <a:pt x="1084" y="4495"/>
                      <a:pt x="1143" y="4543"/>
                      <a:pt x="1203" y="4579"/>
                    </a:cubicBezTo>
                    <a:cubicBezTo>
                      <a:pt x="1648" y="4878"/>
                      <a:pt x="2161" y="5029"/>
                      <a:pt x="2676" y="5029"/>
                    </a:cubicBezTo>
                    <a:cubicBezTo>
                      <a:pt x="3083" y="5029"/>
                      <a:pt x="3491" y="4935"/>
                      <a:pt x="3870" y="4745"/>
                    </a:cubicBezTo>
                    <a:cubicBezTo>
                      <a:pt x="4715" y="4293"/>
                      <a:pt x="5215" y="3388"/>
                      <a:pt x="5156" y="2436"/>
                    </a:cubicBezTo>
                    <a:cubicBezTo>
                      <a:pt x="5044" y="1106"/>
                      <a:pt x="3603" y="1"/>
                      <a:pt x="22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13"/>
              <p:cNvSpPr/>
              <p:nvPr/>
            </p:nvSpPr>
            <p:spPr>
              <a:xfrm>
                <a:off x="2642875" y="4140825"/>
                <a:ext cx="245000" cy="449475"/>
              </a:xfrm>
              <a:custGeom>
                <a:avLst/>
                <a:gdLst/>
                <a:ahLst/>
                <a:cxnLst/>
                <a:rect l="l" t="t" r="r" b="b"/>
                <a:pathLst>
                  <a:path w="9800" h="17979" extrusionOk="0">
                    <a:moveTo>
                      <a:pt x="3049" y="0"/>
                    </a:moveTo>
                    <a:lnTo>
                      <a:pt x="2858" y="72"/>
                    </a:lnTo>
                    <a:lnTo>
                      <a:pt x="6597" y="10001"/>
                    </a:lnTo>
                    <a:lnTo>
                      <a:pt x="6597" y="10001"/>
                    </a:lnTo>
                    <a:lnTo>
                      <a:pt x="120" y="5608"/>
                    </a:lnTo>
                    <a:lnTo>
                      <a:pt x="1" y="5775"/>
                    </a:lnTo>
                    <a:lnTo>
                      <a:pt x="6716" y="10323"/>
                    </a:lnTo>
                    <a:lnTo>
                      <a:pt x="9609" y="17979"/>
                    </a:lnTo>
                    <a:lnTo>
                      <a:pt x="9799" y="17907"/>
                    </a:lnTo>
                    <a:lnTo>
                      <a:pt x="30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0" name="Google Shape;1120;p13"/>
            <p:cNvGrpSpPr/>
            <p:nvPr/>
          </p:nvGrpSpPr>
          <p:grpSpPr>
            <a:xfrm rot="-23902" flipH="1">
              <a:off x="4092872" y="4481695"/>
              <a:ext cx="494147" cy="735551"/>
              <a:chOff x="7726423" y="3744050"/>
              <a:chExt cx="1010502" cy="1504159"/>
            </a:xfrm>
          </p:grpSpPr>
          <p:sp>
            <p:nvSpPr>
              <p:cNvPr id="1121" name="Google Shape;1121;p13"/>
              <p:cNvSpPr/>
              <p:nvPr/>
            </p:nvSpPr>
            <p:spPr>
              <a:xfrm flipH="1">
                <a:off x="7726423" y="3744050"/>
                <a:ext cx="1010502" cy="1504159"/>
              </a:xfrm>
              <a:custGeom>
                <a:avLst/>
                <a:gdLst/>
                <a:ahLst/>
                <a:cxnLst/>
                <a:rect l="l" t="t" r="r" b="b"/>
                <a:pathLst>
                  <a:path w="26408" h="39309" extrusionOk="0">
                    <a:moveTo>
                      <a:pt x="5263" y="0"/>
                    </a:moveTo>
                    <a:lnTo>
                      <a:pt x="5263" y="0"/>
                    </a:lnTo>
                    <a:cubicBezTo>
                      <a:pt x="3180" y="977"/>
                      <a:pt x="1561" y="2739"/>
                      <a:pt x="763" y="4906"/>
                    </a:cubicBezTo>
                    <a:cubicBezTo>
                      <a:pt x="1" y="7084"/>
                      <a:pt x="120" y="9490"/>
                      <a:pt x="1096" y="11585"/>
                    </a:cubicBezTo>
                    <a:cubicBezTo>
                      <a:pt x="1906" y="13311"/>
                      <a:pt x="3251" y="14716"/>
                      <a:pt x="4430" y="16217"/>
                    </a:cubicBezTo>
                    <a:cubicBezTo>
                      <a:pt x="5609" y="17705"/>
                      <a:pt x="6668" y="19407"/>
                      <a:pt x="6752" y="21324"/>
                    </a:cubicBezTo>
                    <a:cubicBezTo>
                      <a:pt x="6847" y="23253"/>
                      <a:pt x="5930" y="25051"/>
                      <a:pt x="5252" y="26849"/>
                    </a:cubicBezTo>
                    <a:cubicBezTo>
                      <a:pt x="4716" y="28325"/>
                      <a:pt x="4418" y="29861"/>
                      <a:pt x="4347" y="31421"/>
                    </a:cubicBezTo>
                    <a:cubicBezTo>
                      <a:pt x="4180" y="35374"/>
                      <a:pt x="7288" y="38695"/>
                      <a:pt x="11240" y="38886"/>
                    </a:cubicBezTo>
                    <a:lnTo>
                      <a:pt x="20039" y="39303"/>
                    </a:lnTo>
                    <a:cubicBezTo>
                      <a:pt x="20124" y="39306"/>
                      <a:pt x="20208" y="39308"/>
                      <a:pt x="20291" y="39308"/>
                    </a:cubicBezTo>
                    <a:cubicBezTo>
                      <a:pt x="23709" y="39308"/>
                      <a:pt x="26408" y="36254"/>
                      <a:pt x="25861" y="32838"/>
                    </a:cubicBezTo>
                    <a:cubicBezTo>
                      <a:pt x="25397" y="29944"/>
                      <a:pt x="23671" y="28408"/>
                      <a:pt x="22563" y="27420"/>
                    </a:cubicBezTo>
                    <a:cubicBezTo>
                      <a:pt x="20789" y="25837"/>
                      <a:pt x="18694" y="24384"/>
                      <a:pt x="17932" y="22146"/>
                    </a:cubicBezTo>
                    <a:cubicBezTo>
                      <a:pt x="16646" y="18383"/>
                      <a:pt x="19634" y="13883"/>
                      <a:pt x="17670" y="10430"/>
                    </a:cubicBezTo>
                    <a:cubicBezTo>
                      <a:pt x="16729" y="8763"/>
                      <a:pt x="14860" y="7858"/>
                      <a:pt x="13038" y="7263"/>
                    </a:cubicBezTo>
                    <a:cubicBezTo>
                      <a:pt x="12372" y="7037"/>
                      <a:pt x="11693" y="6846"/>
                      <a:pt x="11014" y="6632"/>
                    </a:cubicBezTo>
                    <a:lnTo>
                      <a:pt x="9574" y="10132"/>
                    </a:lnTo>
                    <a:lnTo>
                      <a:pt x="9788" y="6215"/>
                    </a:lnTo>
                    <a:cubicBezTo>
                      <a:pt x="9062" y="5941"/>
                      <a:pt x="8371" y="5596"/>
                      <a:pt x="7728" y="5156"/>
                    </a:cubicBezTo>
                    <a:cubicBezTo>
                      <a:pt x="6156" y="4060"/>
                      <a:pt x="4609" y="1798"/>
                      <a:pt x="52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13"/>
              <p:cNvSpPr/>
              <p:nvPr/>
            </p:nvSpPr>
            <p:spPr>
              <a:xfrm flipH="1">
                <a:off x="8138704" y="4123546"/>
                <a:ext cx="347638" cy="893909"/>
              </a:xfrm>
              <a:custGeom>
                <a:avLst/>
                <a:gdLst/>
                <a:ahLst/>
                <a:cxnLst/>
                <a:rect l="l" t="t" r="r" b="b"/>
                <a:pathLst>
                  <a:path w="9085" h="23361" extrusionOk="0">
                    <a:moveTo>
                      <a:pt x="191" y="0"/>
                    </a:moveTo>
                    <a:lnTo>
                      <a:pt x="0" y="226"/>
                    </a:lnTo>
                    <a:lnTo>
                      <a:pt x="155" y="345"/>
                    </a:lnTo>
                    <a:cubicBezTo>
                      <a:pt x="1715" y="1607"/>
                      <a:pt x="3203" y="2798"/>
                      <a:pt x="4168" y="4584"/>
                    </a:cubicBezTo>
                    <a:cubicBezTo>
                      <a:pt x="5203" y="6477"/>
                      <a:pt x="5132" y="8727"/>
                      <a:pt x="5049" y="10918"/>
                    </a:cubicBezTo>
                    <a:cubicBezTo>
                      <a:pt x="4977" y="13049"/>
                      <a:pt x="4906" y="15264"/>
                      <a:pt x="5858" y="17193"/>
                    </a:cubicBezTo>
                    <a:cubicBezTo>
                      <a:pt x="6192" y="17824"/>
                      <a:pt x="6585" y="18443"/>
                      <a:pt x="7013" y="19014"/>
                    </a:cubicBezTo>
                    <a:cubicBezTo>
                      <a:pt x="7275" y="19372"/>
                      <a:pt x="7537" y="19741"/>
                      <a:pt x="7775" y="20110"/>
                    </a:cubicBezTo>
                    <a:cubicBezTo>
                      <a:pt x="8513" y="21288"/>
                      <a:pt x="8775" y="22360"/>
                      <a:pt x="8561" y="23289"/>
                    </a:cubicBezTo>
                    <a:lnTo>
                      <a:pt x="8847" y="23360"/>
                    </a:lnTo>
                    <a:cubicBezTo>
                      <a:pt x="9085" y="22348"/>
                      <a:pt x="8811" y="21205"/>
                      <a:pt x="8025" y="19955"/>
                    </a:cubicBezTo>
                    <a:cubicBezTo>
                      <a:pt x="7787" y="19574"/>
                      <a:pt x="7513" y="19205"/>
                      <a:pt x="7263" y="18848"/>
                    </a:cubicBezTo>
                    <a:cubicBezTo>
                      <a:pt x="6835" y="18276"/>
                      <a:pt x="6454" y="17681"/>
                      <a:pt x="6120" y="17062"/>
                    </a:cubicBezTo>
                    <a:cubicBezTo>
                      <a:pt x="5203" y="15204"/>
                      <a:pt x="5287" y="13026"/>
                      <a:pt x="5346" y="10918"/>
                    </a:cubicBezTo>
                    <a:cubicBezTo>
                      <a:pt x="5430" y="8704"/>
                      <a:pt x="5501" y="6406"/>
                      <a:pt x="4429" y="4441"/>
                    </a:cubicBezTo>
                    <a:cubicBezTo>
                      <a:pt x="3429" y="2608"/>
                      <a:pt x="1929" y="1405"/>
                      <a:pt x="334" y="119"/>
                    </a:cubicBezTo>
                    <a:lnTo>
                      <a:pt x="19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3" name="Google Shape;1123;p13"/>
            <p:cNvGrpSpPr/>
            <p:nvPr/>
          </p:nvGrpSpPr>
          <p:grpSpPr>
            <a:xfrm flipH="1">
              <a:off x="6827365" y="4577699"/>
              <a:ext cx="295700" cy="628375"/>
              <a:chOff x="3816125" y="3120150"/>
              <a:chExt cx="295700" cy="628375"/>
            </a:xfrm>
          </p:grpSpPr>
          <p:sp>
            <p:nvSpPr>
              <p:cNvPr id="1124" name="Google Shape;1124;p13"/>
              <p:cNvSpPr/>
              <p:nvPr/>
            </p:nvSpPr>
            <p:spPr>
              <a:xfrm>
                <a:off x="3851075" y="3231775"/>
                <a:ext cx="225625" cy="516750"/>
              </a:xfrm>
              <a:custGeom>
                <a:avLst/>
                <a:gdLst/>
                <a:ahLst/>
                <a:cxnLst/>
                <a:rect l="l" t="t" r="r" b="b"/>
                <a:pathLst>
                  <a:path w="9025" h="20670" extrusionOk="0">
                    <a:moveTo>
                      <a:pt x="4560" y="1"/>
                    </a:moveTo>
                    <a:lnTo>
                      <a:pt x="4263" y="60"/>
                    </a:lnTo>
                    <a:lnTo>
                      <a:pt x="6608" y="10859"/>
                    </a:lnTo>
                    <a:cubicBezTo>
                      <a:pt x="6227" y="10204"/>
                      <a:pt x="5322" y="9847"/>
                      <a:pt x="4596" y="9657"/>
                    </a:cubicBezTo>
                    <a:cubicBezTo>
                      <a:pt x="3647" y="9398"/>
                      <a:pt x="2665" y="9305"/>
                      <a:pt x="1679" y="9305"/>
                    </a:cubicBezTo>
                    <a:cubicBezTo>
                      <a:pt x="1119" y="9305"/>
                      <a:pt x="557" y="9335"/>
                      <a:pt x="0" y="9383"/>
                    </a:cubicBezTo>
                    <a:cubicBezTo>
                      <a:pt x="1140" y="10670"/>
                      <a:pt x="2755" y="11365"/>
                      <a:pt x="4408" y="11365"/>
                    </a:cubicBezTo>
                    <a:cubicBezTo>
                      <a:pt x="5155" y="11365"/>
                      <a:pt x="5909" y="11223"/>
                      <a:pt x="6632" y="10930"/>
                    </a:cubicBezTo>
                    <a:lnTo>
                      <a:pt x="8739" y="20670"/>
                    </a:lnTo>
                    <a:lnTo>
                      <a:pt x="9025" y="20610"/>
                    </a:lnTo>
                    <a:lnTo>
                      <a:pt x="456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13"/>
              <p:cNvSpPr/>
              <p:nvPr/>
            </p:nvSpPr>
            <p:spPr>
              <a:xfrm>
                <a:off x="3816125" y="3120150"/>
                <a:ext cx="295700" cy="274050"/>
              </a:xfrm>
              <a:custGeom>
                <a:avLst/>
                <a:gdLst/>
                <a:ahLst/>
                <a:cxnLst/>
                <a:rect l="l" t="t" r="r" b="b"/>
                <a:pathLst>
                  <a:path w="11828" h="10962" extrusionOk="0">
                    <a:moveTo>
                      <a:pt x="7503" y="0"/>
                    </a:moveTo>
                    <a:cubicBezTo>
                      <a:pt x="7443" y="0"/>
                      <a:pt x="7372" y="20"/>
                      <a:pt x="7292" y="60"/>
                    </a:cubicBezTo>
                    <a:cubicBezTo>
                      <a:pt x="6030" y="703"/>
                      <a:pt x="5780" y="3596"/>
                      <a:pt x="5780" y="3596"/>
                    </a:cubicBezTo>
                    <a:cubicBezTo>
                      <a:pt x="5780" y="3596"/>
                      <a:pt x="4009" y="676"/>
                      <a:pt x="3049" y="676"/>
                    </a:cubicBezTo>
                    <a:cubicBezTo>
                      <a:pt x="2912" y="676"/>
                      <a:pt x="2792" y="735"/>
                      <a:pt x="2696" y="870"/>
                    </a:cubicBezTo>
                    <a:cubicBezTo>
                      <a:pt x="1922" y="1953"/>
                      <a:pt x="4196" y="4466"/>
                      <a:pt x="4196" y="4466"/>
                    </a:cubicBezTo>
                    <a:cubicBezTo>
                      <a:pt x="4196" y="4466"/>
                      <a:pt x="4081" y="4463"/>
                      <a:pt x="3890" y="4463"/>
                    </a:cubicBezTo>
                    <a:cubicBezTo>
                      <a:pt x="2924" y="4463"/>
                      <a:pt x="1" y="4529"/>
                      <a:pt x="100" y="5335"/>
                    </a:cubicBezTo>
                    <a:cubicBezTo>
                      <a:pt x="219" y="6299"/>
                      <a:pt x="4172" y="6371"/>
                      <a:pt x="4172" y="6371"/>
                    </a:cubicBezTo>
                    <a:cubicBezTo>
                      <a:pt x="4172" y="6371"/>
                      <a:pt x="1529" y="8930"/>
                      <a:pt x="2410" y="9871"/>
                    </a:cubicBezTo>
                    <a:cubicBezTo>
                      <a:pt x="2517" y="9982"/>
                      <a:pt x="2644" y="10031"/>
                      <a:pt x="2785" y="10031"/>
                    </a:cubicBezTo>
                    <a:cubicBezTo>
                      <a:pt x="3819" y="10031"/>
                      <a:pt x="5589" y="7395"/>
                      <a:pt x="5589" y="7395"/>
                    </a:cubicBezTo>
                    <a:cubicBezTo>
                      <a:pt x="5589" y="7395"/>
                      <a:pt x="6665" y="10962"/>
                      <a:pt x="7699" y="10962"/>
                    </a:cubicBezTo>
                    <a:cubicBezTo>
                      <a:pt x="7742" y="10962"/>
                      <a:pt x="7785" y="10955"/>
                      <a:pt x="7827" y="10943"/>
                    </a:cubicBezTo>
                    <a:cubicBezTo>
                      <a:pt x="8899" y="10609"/>
                      <a:pt x="7006" y="6823"/>
                      <a:pt x="7006" y="6823"/>
                    </a:cubicBezTo>
                    <a:lnTo>
                      <a:pt x="7006" y="6823"/>
                    </a:lnTo>
                    <a:cubicBezTo>
                      <a:pt x="7006" y="6823"/>
                      <a:pt x="9393" y="8627"/>
                      <a:pt x="10521" y="8627"/>
                    </a:cubicBezTo>
                    <a:cubicBezTo>
                      <a:pt x="10780" y="8627"/>
                      <a:pt x="10972" y="8533"/>
                      <a:pt x="11054" y="8299"/>
                    </a:cubicBezTo>
                    <a:cubicBezTo>
                      <a:pt x="11506" y="7049"/>
                      <a:pt x="7637" y="5740"/>
                      <a:pt x="7637" y="5740"/>
                    </a:cubicBezTo>
                    <a:cubicBezTo>
                      <a:pt x="7637" y="5740"/>
                      <a:pt x="11828" y="3704"/>
                      <a:pt x="11102" y="2692"/>
                    </a:cubicBezTo>
                    <a:cubicBezTo>
                      <a:pt x="10977" y="2521"/>
                      <a:pt x="10783" y="2449"/>
                      <a:pt x="10548" y="2449"/>
                    </a:cubicBezTo>
                    <a:cubicBezTo>
                      <a:pt x="9391" y="2449"/>
                      <a:pt x="7220" y="4168"/>
                      <a:pt x="7220" y="4168"/>
                    </a:cubicBezTo>
                    <a:cubicBezTo>
                      <a:pt x="7220" y="4168"/>
                      <a:pt x="8400" y="0"/>
                      <a:pt x="75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6" name="Google Shape;1126;p13"/>
            <p:cNvGrpSpPr/>
            <p:nvPr/>
          </p:nvGrpSpPr>
          <p:grpSpPr>
            <a:xfrm rot="561886" flipH="1">
              <a:off x="4727899" y="4679877"/>
              <a:ext cx="267987" cy="506190"/>
              <a:chOff x="2272000" y="4262650"/>
              <a:chExt cx="191425" cy="361575"/>
            </a:xfrm>
          </p:grpSpPr>
          <p:sp>
            <p:nvSpPr>
              <p:cNvPr id="1127" name="Google Shape;1127;p13"/>
              <p:cNvSpPr/>
              <p:nvPr/>
            </p:nvSpPr>
            <p:spPr>
              <a:xfrm>
                <a:off x="2272000" y="4377750"/>
                <a:ext cx="19142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9859" extrusionOk="0">
                    <a:moveTo>
                      <a:pt x="3632" y="1"/>
                    </a:moveTo>
                    <a:lnTo>
                      <a:pt x="0" y="9776"/>
                    </a:lnTo>
                    <a:lnTo>
                      <a:pt x="227" y="9859"/>
                    </a:lnTo>
                    <a:lnTo>
                      <a:pt x="274" y="9704"/>
                    </a:lnTo>
                    <a:cubicBezTo>
                      <a:pt x="1453" y="9418"/>
                      <a:pt x="4822" y="8549"/>
                      <a:pt x="5418" y="8180"/>
                    </a:cubicBezTo>
                    <a:lnTo>
                      <a:pt x="4715" y="7763"/>
                    </a:lnTo>
                    <a:lnTo>
                      <a:pt x="6049" y="7740"/>
                    </a:lnTo>
                    <a:cubicBezTo>
                      <a:pt x="6704" y="7216"/>
                      <a:pt x="7251" y="6573"/>
                      <a:pt x="7656" y="5847"/>
                    </a:cubicBezTo>
                    <a:cubicBezTo>
                      <a:pt x="7433" y="5807"/>
                      <a:pt x="7202" y="5788"/>
                      <a:pt x="6965" y="5788"/>
                    </a:cubicBezTo>
                    <a:cubicBezTo>
                      <a:pt x="4776" y="5788"/>
                      <a:pt x="2055" y="7379"/>
                      <a:pt x="584" y="8883"/>
                    </a:cubicBezTo>
                    <a:lnTo>
                      <a:pt x="3846" y="72"/>
                    </a:lnTo>
                    <a:lnTo>
                      <a:pt x="363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13"/>
              <p:cNvSpPr/>
              <p:nvPr/>
            </p:nvSpPr>
            <p:spPr>
              <a:xfrm>
                <a:off x="2291950" y="4262650"/>
                <a:ext cx="161325" cy="144400"/>
              </a:xfrm>
              <a:custGeom>
                <a:avLst/>
                <a:gdLst/>
                <a:ahLst/>
                <a:cxnLst/>
                <a:rect l="l" t="t" r="r" b="b"/>
                <a:pathLst>
                  <a:path w="6453" h="5776" extrusionOk="0">
                    <a:moveTo>
                      <a:pt x="2815" y="0"/>
                    </a:moveTo>
                    <a:cubicBezTo>
                      <a:pt x="2245" y="0"/>
                      <a:pt x="1" y="3764"/>
                      <a:pt x="1786" y="5247"/>
                    </a:cubicBezTo>
                    <a:lnTo>
                      <a:pt x="2239" y="5533"/>
                    </a:lnTo>
                    <a:cubicBezTo>
                      <a:pt x="2567" y="5701"/>
                      <a:pt x="2880" y="5775"/>
                      <a:pt x="3174" y="5775"/>
                    </a:cubicBezTo>
                    <a:cubicBezTo>
                      <a:pt x="5278" y="5775"/>
                      <a:pt x="6453" y="1988"/>
                      <a:pt x="6025" y="1664"/>
                    </a:cubicBezTo>
                    <a:cubicBezTo>
                      <a:pt x="5977" y="1626"/>
                      <a:pt x="5922" y="1609"/>
                      <a:pt x="5863" y="1609"/>
                    </a:cubicBezTo>
                    <a:cubicBezTo>
                      <a:pt x="5316" y="1609"/>
                      <a:pt x="4358" y="3033"/>
                      <a:pt x="4358" y="3033"/>
                    </a:cubicBezTo>
                    <a:cubicBezTo>
                      <a:pt x="4358" y="3033"/>
                      <a:pt x="5203" y="390"/>
                      <a:pt x="4798" y="175"/>
                    </a:cubicBezTo>
                    <a:cubicBezTo>
                      <a:pt x="4781" y="166"/>
                      <a:pt x="4761" y="162"/>
                      <a:pt x="4739" y="162"/>
                    </a:cubicBezTo>
                    <a:cubicBezTo>
                      <a:pt x="4263" y="162"/>
                      <a:pt x="2870" y="2307"/>
                      <a:pt x="2870" y="2307"/>
                    </a:cubicBezTo>
                    <a:cubicBezTo>
                      <a:pt x="2870" y="2307"/>
                      <a:pt x="3346" y="223"/>
                      <a:pt x="2858" y="9"/>
                    </a:cubicBezTo>
                    <a:cubicBezTo>
                      <a:pt x="2845" y="3"/>
                      <a:pt x="2830" y="0"/>
                      <a:pt x="28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9" name="Google Shape;1129;p13"/>
            <p:cNvGrpSpPr/>
            <p:nvPr/>
          </p:nvGrpSpPr>
          <p:grpSpPr>
            <a:xfrm>
              <a:off x="4434868" y="4532946"/>
              <a:ext cx="486122" cy="666466"/>
              <a:chOff x="7035817" y="4332511"/>
              <a:chExt cx="386516" cy="529867"/>
            </a:xfrm>
          </p:grpSpPr>
          <p:sp>
            <p:nvSpPr>
              <p:cNvPr id="1130" name="Google Shape;1130;p13"/>
              <p:cNvSpPr/>
              <p:nvPr/>
            </p:nvSpPr>
            <p:spPr>
              <a:xfrm rot="-8468661">
                <a:off x="7106174" y="4583932"/>
                <a:ext cx="279868" cy="214381"/>
              </a:xfrm>
              <a:custGeom>
                <a:avLst/>
                <a:gdLst/>
                <a:ahLst/>
                <a:cxnLst/>
                <a:rect l="l" t="t" r="r" b="b"/>
                <a:pathLst>
                  <a:path w="7633" h="5847" extrusionOk="0">
                    <a:moveTo>
                      <a:pt x="191" y="0"/>
                    </a:moveTo>
                    <a:lnTo>
                      <a:pt x="0" y="143"/>
                    </a:lnTo>
                    <a:cubicBezTo>
                      <a:pt x="2120" y="3084"/>
                      <a:pt x="4668" y="5001"/>
                      <a:pt x="7561" y="5846"/>
                    </a:cubicBezTo>
                    <a:lnTo>
                      <a:pt x="7632" y="5620"/>
                    </a:lnTo>
                    <a:cubicBezTo>
                      <a:pt x="4787" y="4787"/>
                      <a:pt x="2274" y="2906"/>
                      <a:pt x="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13"/>
              <p:cNvSpPr/>
              <p:nvPr/>
            </p:nvSpPr>
            <p:spPr>
              <a:xfrm rot="-8468661">
                <a:off x="7054892" y="4437576"/>
                <a:ext cx="123269" cy="104276"/>
              </a:xfrm>
              <a:custGeom>
                <a:avLst/>
                <a:gdLst/>
                <a:ahLst/>
                <a:cxnLst/>
                <a:rect l="l" t="t" r="r" b="b"/>
                <a:pathLst>
                  <a:path w="3362" h="2844" extrusionOk="0">
                    <a:moveTo>
                      <a:pt x="2371" y="1"/>
                    </a:moveTo>
                    <a:cubicBezTo>
                      <a:pt x="1578" y="1"/>
                      <a:pt x="322" y="1118"/>
                      <a:pt x="322" y="1118"/>
                    </a:cubicBezTo>
                    <a:lnTo>
                      <a:pt x="1" y="1832"/>
                    </a:lnTo>
                    <a:cubicBezTo>
                      <a:pt x="667" y="2177"/>
                      <a:pt x="1358" y="2487"/>
                      <a:pt x="2060" y="2761"/>
                    </a:cubicBezTo>
                    <a:cubicBezTo>
                      <a:pt x="2205" y="2817"/>
                      <a:pt x="2333" y="2843"/>
                      <a:pt x="2447" y="2843"/>
                    </a:cubicBezTo>
                    <a:cubicBezTo>
                      <a:pt x="3362" y="2843"/>
                      <a:pt x="3348" y="1175"/>
                      <a:pt x="2882" y="296"/>
                    </a:cubicBezTo>
                    <a:cubicBezTo>
                      <a:pt x="2770" y="84"/>
                      <a:pt x="2588" y="1"/>
                      <a:pt x="23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13"/>
              <p:cNvSpPr/>
              <p:nvPr/>
            </p:nvSpPr>
            <p:spPr>
              <a:xfrm rot="-8468661">
                <a:off x="7121147" y="4368268"/>
                <a:ext cx="133572" cy="117255"/>
              </a:xfrm>
              <a:custGeom>
                <a:avLst/>
                <a:gdLst/>
                <a:ahLst/>
                <a:cxnLst/>
                <a:rect l="l" t="t" r="r" b="b"/>
                <a:pathLst>
                  <a:path w="3643" h="3198" extrusionOk="0">
                    <a:moveTo>
                      <a:pt x="333" y="1"/>
                    </a:moveTo>
                    <a:lnTo>
                      <a:pt x="11" y="715"/>
                    </a:lnTo>
                    <a:cubicBezTo>
                      <a:pt x="11" y="715"/>
                      <a:pt x="0" y="3197"/>
                      <a:pt x="941" y="3197"/>
                    </a:cubicBezTo>
                    <a:cubicBezTo>
                      <a:pt x="986" y="3197"/>
                      <a:pt x="1033" y="3192"/>
                      <a:pt x="1083" y="3180"/>
                    </a:cubicBezTo>
                    <a:cubicBezTo>
                      <a:pt x="2178" y="2918"/>
                      <a:pt x="3643" y="1572"/>
                      <a:pt x="2392" y="929"/>
                    </a:cubicBezTo>
                    <a:cubicBezTo>
                      <a:pt x="1726" y="584"/>
                      <a:pt x="1035" y="274"/>
                      <a:pt x="3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13"/>
              <p:cNvSpPr/>
              <p:nvPr/>
            </p:nvSpPr>
            <p:spPr>
              <a:xfrm rot="-8468661">
                <a:off x="7079520" y="4365310"/>
                <a:ext cx="142116" cy="106439"/>
              </a:xfrm>
              <a:custGeom>
                <a:avLst/>
                <a:gdLst/>
                <a:ahLst/>
                <a:cxnLst/>
                <a:rect l="l" t="t" r="r" b="b"/>
                <a:pathLst>
                  <a:path w="3876" h="2903" extrusionOk="0">
                    <a:moveTo>
                      <a:pt x="2516" y="0"/>
                    </a:moveTo>
                    <a:cubicBezTo>
                      <a:pt x="2477" y="0"/>
                      <a:pt x="2436" y="2"/>
                      <a:pt x="2394" y="5"/>
                    </a:cubicBezTo>
                    <a:cubicBezTo>
                      <a:pt x="1596" y="65"/>
                      <a:pt x="799" y="160"/>
                      <a:pt x="1" y="303"/>
                    </a:cubicBezTo>
                    <a:lnTo>
                      <a:pt x="96" y="1077"/>
                    </a:lnTo>
                    <a:cubicBezTo>
                      <a:pt x="96" y="1077"/>
                      <a:pt x="1252" y="2902"/>
                      <a:pt x="2112" y="2902"/>
                    </a:cubicBezTo>
                    <a:cubicBezTo>
                      <a:pt x="2252" y="2902"/>
                      <a:pt x="2383" y="2855"/>
                      <a:pt x="2501" y="2743"/>
                    </a:cubicBezTo>
                    <a:cubicBezTo>
                      <a:pt x="3334" y="1968"/>
                      <a:pt x="3875" y="0"/>
                      <a:pt x="25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13"/>
              <p:cNvSpPr/>
              <p:nvPr/>
            </p:nvSpPr>
            <p:spPr>
              <a:xfrm rot="-8468661">
                <a:off x="7140952" y="4453002"/>
                <a:ext cx="100427" cy="98483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2686" extrusionOk="0">
                    <a:moveTo>
                      <a:pt x="1994" y="1"/>
                    </a:moveTo>
                    <a:cubicBezTo>
                      <a:pt x="1587" y="1"/>
                      <a:pt x="0" y="837"/>
                      <a:pt x="0" y="837"/>
                    </a:cubicBezTo>
                    <a:cubicBezTo>
                      <a:pt x="0" y="837"/>
                      <a:pt x="845" y="2685"/>
                      <a:pt x="1059" y="2685"/>
                    </a:cubicBezTo>
                    <a:cubicBezTo>
                      <a:pt x="1064" y="2685"/>
                      <a:pt x="1068" y="2684"/>
                      <a:pt x="1072" y="2683"/>
                    </a:cubicBezTo>
                    <a:cubicBezTo>
                      <a:pt x="1262" y="2587"/>
                      <a:pt x="1358" y="2064"/>
                      <a:pt x="1358" y="2064"/>
                    </a:cubicBezTo>
                    <a:cubicBezTo>
                      <a:pt x="1358" y="2064"/>
                      <a:pt x="1658" y="2276"/>
                      <a:pt x="1873" y="2276"/>
                    </a:cubicBezTo>
                    <a:cubicBezTo>
                      <a:pt x="1933" y="2276"/>
                      <a:pt x="1986" y="2259"/>
                      <a:pt x="2024" y="2218"/>
                    </a:cubicBezTo>
                    <a:cubicBezTo>
                      <a:pt x="2215" y="2016"/>
                      <a:pt x="1846" y="1516"/>
                      <a:pt x="1846" y="1516"/>
                    </a:cubicBezTo>
                    <a:cubicBezTo>
                      <a:pt x="2060" y="1444"/>
                      <a:pt x="2251" y="1361"/>
                      <a:pt x="2441" y="1242"/>
                    </a:cubicBezTo>
                    <a:cubicBezTo>
                      <a:pt x="2739" y="1051"/>
                      <a:pt x="1858" y="551"/>
                      <a:pt x="1858" y="551"/>
                    </a:cubicBezTo>
                    <a:cubicBezTo>
                      <a:pt x="1858" y="551"/>
                      <a:pt x="2191" y="301"/>
                      <a:pt x="2084" y="39"/>
                    </a:cubicBezTo>
                    <a:cubicBezTo>
                      <a:pt x="2074" y="13"/>
                      <a:pt x="2042" y="1"/>
                      <a:pt x="19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13"/>
              <p:cNvSpPr/>
              <p:nvPr/>
            </p:nvSpPr>
            <p:spPr>
              <a:xfrm rot="-8468661">
                <a:off x="7084304" y="4384233"/>
                <a:ext cx="13163" cy="10413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84" extrusionOk="0">
                    <a:moveTo>
                      <a:pt x="206" y="1"/>
                    </a:moveTo>
                    <a:cubicBezTo>
                      <a:pt x="42" y="1"/>
                      <a:pt x="1" y="244"/>
                      <a:pt x="180" y="278"/>
                    </a:cubicBezTo>
                    <a:cubicBezTo>
                      <a:pt x="191" y="281"/>
                      <a:pt x="202" y="283"/>
                      <a:pt x="212" y="283"/>
                    </a:cubicBezTo>
                    <a:cubicBezTo>
                      <a:pt x="272" y="283"/>
                      <a:pt x="326" y="231"/>
                      <a:pt x="346" y="171"/>
                    </a:cubicBezTo>
                    <a:cubicBezTo>
                      <a:pt x="358" y="99"/>
                      <a:pt x="311" y="16"/>
                      <a:pt x="239" y="4"/>
                    </a:cubicBezTo>
                    <a:cubicBezTo>
                      <a:pt x="228" y="2"/>
                      <a:pt x="216" y="1"/>
                      <a:pt x="2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13"/>
              <p:cNvSpPr/>
              <p:nvPr/>
            </p:nvSpPr>
            <p:spPr>
              <a:xfrm rot="-8468661">
                <a:off x="7100718" y="4366854"/>
                <a:ext cx="12026" cy="10340"/>
              </a:xfrm>
              <a:custGeom>
                <a:avLst/>
                <a:gdLst/>
                <a:ahLst/>
                <a:cxnLst/>
                <a:rect l="l" t="t" r="r" b="b"/>
                <a:pathLst>
                  <a:path w="328" h="282" extrusionOk="0">
                    <a:moveTo>
                      <a:pt x="147" y="1"/>
                    </a:moveTo>
                    <a:cubicBezTo>
                      <a:pt x="86" y="1"/>
                      <a:pt x="26" y="42"/>
                      <a:pt x="12" y="112"/>
                    </a:cubicBezTo>
                    <a:cubicBezTo>
                      <a:pt x="0" y="183"/>
                      <a:pt x="48" y="255"/>
                      <a:pt x="119" y="279"/>
                    </a:cubicBezTo>
                    <a:cubicBezTo>
                      <a:pt x="129" y="281"/>
                      <a:pt x="138" y="282"/>
                      <a:pt x="148" y="282"/>
                    </a:cubicBezTo>
                    <a:cubicBezTo>
                      <a:pt x="253" y="282"/>
                      <a:pt x="328" y="163"/>
                      <a:pt x="262" y="64"/>
                    </a:cubicBezTo>
                    <a:cubicBezTo>
                      <a:pt x="233" y="20"/>
                      <a:pt x="190" y="1"/>
                      <a:pt x="1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13"/>
              <p:cNvSpPr/>
              <p:nvPr/>
            </p:nvSpPr>
            <p:spPr>
              <a:xfrm rot="-8468661">
                <a:off x="7145374" y="4352755"/>
                <a:ext cx="11623" cy="10303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81" extrusionOk="0">
                    <a:moveTo>
                      <a:pt x="159" y="1"/>
                    </a:moveTo>
                    <a:cubicBezTo>
                      <a:pt x="75" y="1"/>
                      <a:pt x="1" y="70"/>
                      <a:pt x="19" y="158"/>
                    </a:cubicBezTo>
                    <a:cubicBezTo>
                      <a:pt x="33" y="237"/>
                      <a:pt x="94" y="281"/>
                      <a:pt x="156" y="281"/>
                    </a:cubicBezTo>
                    <a:cubicBezTo>
                      <a:pt x="198" y="281"/>
                      <a:pt x="240" y="261"/>
                      <a:pt x="269" y="218"/>
                    </a:cubicBezTo>
                    <a:cubicBezTo>
                      <a:pt x="316" y="158"/>
                      <a:pt x="304" y="75"/>
                      <a:pt x="245" y="27"/>
                    </a:cubicBezTo>
                    <a:cubicBezTo>
                      <a:pt x="217" y="9"/>
                      <a:pt x="188" y="1"/>
                      <a:pt x="1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13"/>
              <p:cNvSpPr/>
              <p:nvPr/>
            </p:nvSpPr>
            <p:spPr>
              <a:xfrm rot="-8468661">
                <a:off x="7122152" y="4355837"/>
                <a:ext cx="11586" cy="10340"/>
              </a:xfrm>
              <a:custGeom>
                <a:avLst/>
                <a:gdLst/>
                <a:ahLst/>
                <a:cxnLst/>
                <a:rect l="l" t="t" r="r" b="b"/>
                <a:pathLst>
                  <a:path w="316" h="282" extrusionOk="0">
                    <a:moveTo>
                      <a:pt x="159" y="1"/>
                    </a:moveTo>
                    <a:cubicBezTo>
                      <a:pt x="76" y="1"/>
                      <a:pt x="0" y="72"/>
                      <a:pt x="18" y="170"/>
                    </a:cubicBezTo>
                    <a:cubicBezTo>
                      <a:pt x="32" y="240"/>
                      <a:pt x="92" y="281"/>
                      <a:pt x="153" y="281"/>
                    </a:cubicBezTo>
                    <a:cubicBezTo>
                      <a:pt x="196" y="281"/>
                      <a:pt x="239" y="261"/>
                      <a:pt x="268" y="217"/>
                    </a:cubicBezTo>
                    <a:cubicBezTo>
                      <a:pt x="316" y="158"/>
                      <a:pt x="304" y="75"/>
                      <a:pt x="244" y="27"/>
                    </a:cubicBezTo>
                    <a:cubicBezTo>
                      <a:pt x="217" y="9"/>
                      <a:pt x="188" y="1"/>
                      <a:pt x="1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13"/>
              <p:cNvSpPr/>
              <p:nvPr/>
            </p:nvSpPr>
            <p:spPr>
              <a:xfrm rot="-8468661">
                <a:off x="7084695" y="4364459"/>
                <a:ext cx="10083" cy="89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45" extrusionOk="0">
                    <a:moveTo>
                      <a:pt x="132" y="0"/>
                    </a:moveTo>
                    <a:cubicBezTo>
                      <a:pt x="86" y="0"/>
                      <a:pt x="42" y="25"/>
                      <a:pt x="25" y="69"/>
                    </a:cubicBezTo>
                    <a:cubicBezTo>
                      <a:pt x="1" y="140"/>
                      <a:pt x="25" y="212"/>
                      <a:pt x="84" y="236"/>
                    </a:cubicBezTo>
                    <a:cubicBezTo>
                      <a:pt x="100" y="242"/>
                      <a:pt x="116" y="245"/>
                      <a:pt x="132" y="245"/>
                    </a:cubicBezTo>
                    <a:cubicBezTo>
                      <a:pt x="178" y="245"/>
                      <a:pt x="224" y="220"/>
                      <a:pt x="251" y="176"/>
                    </a:cubicBezTo>
                    <a:cubicBezTo>
                      <a:pt x="275" y="105"/>
                      <a:pt x="239" y="33"/>
                      <a:pt x="179" y="9"/>
                    </a:cubicBezTo>
                    <a:cubicBezTo>
                      <a:pt x="164" y="3"/>
                      <a:pt x="148" y="0"/>
                      <a:pt x="1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13"/>
              <p:cNvSpPr/>
              <p:nvPr/>
            </p:nvSpPr>
            <p:spPr>
              <a:xfrm rot="-8468661">
                <a:off x="7103711" y="4347525"/>
                <a:ext cx="10743" cy="9093"/>
              </a:xfrm>
              <a:custGeom>
                <a:avLst/>
                <a:gdLst/>
                <a:ahLst/>
                <a:cxnLst/>
                <a:rect l="l" t="t" r="r" b="b"/>
                <a:pathLst>
                  <a:path w="293" h="248" extrusionOk="0">
                    <a:moveTo>
                      <a:pt x="149" y="0"/>
                    </a:moveTo>
                    <a:cubicBezTo>
                      <a:pt x="132" y="0"/>
                      <a:pt x="114" y="4"/>
                      <a:pt x="96" y="12"/>
                    </a:cubicBezTo>
                    <a:cubicBezTo>
                      <a:pt x="1" y="48"/>
                      <a:pt x="1" y="191"/>
                      <a:pt x="96" y="238"/>
                    </a:cubicBezTo>
                    <a:cubicBezTo>
                      <a:pt x="111" y="244"/>
                      <a:pt x="127" y="247"/>
                      <a:pt x="142" y="247"/>
                    </a:cubicBezTo>
                    <a:cubicBezTo>
                      <a:pt x="189" y="247"/>
                      <a:pt x="236" y="220"/>
                      <a:pt x="263" y="167"/>
                    </a:cubicBezTo>
                    <a:cubicBezTo>
                      <a:pt x="292" y="88"/>
                      <a:pt x="232" y="0"/>
                      <a:pt x="14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13"/>
              <p:cNvSpPr/>
              <p:nvPr/>
            </p:nvSpPr>
            <p:spPr>
              <a:xfrm rot="-8468661">
                <a:off x="7127777" y="4342030"/>
                <a:ext cx="12503" cy="924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252" extrusionOk="0">
                    <a:moveTo>
                      <a:pt x="171" y="1"/>
                    </a:moveTo>
                    <a:cubicBezTo>
                      <a:pt x="80" y="1"/>
                      <a:pt x="1" y="112"/>
                      <a:pt x="81" y="210"/>
                    </a:cubicBezTo>
                    <a:cubicBezTo>
                      <a:pt x="107" y="239"/>
                      <a:pt x="137" y="251"/>
                      <a:pt x="166" y="251"/>
                    </a:cubicBezTo>
                    <a:cubicBezTo>
                      <a:pt x="258" y="251"/>
                      <a:pt x="341" y="134"/>
                      <a:pt x="259" y="44"/>
                    </a:cubicBezTo>
                    <a:cubicBezTo>
                      <a:pt x="232" y="14"/>
                      <a:pt x="201" y="1"/>
                      <a:pt x="1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42" name="Google Shape;1142;p13"/>
            <p:cNvSpPr/>
            <p:nvPr/>
          </p:nvSpPr>
          <p:spPr>
            <a:xfrm>
              <a:off x="4868876" y="3960678"/>
              <a:ext cx="455604" cy="1021346"/>
            </a:xfrm>
            <a:custGeom>
              <a:avLst/>
              <a:gdLst/>
              <a:ahLst/>
              <a:cxnLst/>
              <a:rect l="l" t="t" r="r" b="b"/>
              <a:pathLst>
                <a:path w="14443" h="32380" extrusionOk="0">
                  <a:moveTo>
                    <a:pt x="3171" y="0"/>
                  </a:moveTo>
                  <a:cubicBezTo>
                    <a:pt x="2521" y="0"/>
                    <a:pt x="1896" y="183"/>
                    <a:pt x="1370" y="614"/>
                  </a:cubicBezTo>
                  <a:cubicBezTo>
                    <a:pt x="215" y="1555"/>
                    <a:pt x="0" y="3233"/>
                    <a:pt x="143" y="4722"/>
                  </a:cubicBezTo>
                  <a:cubicBezTo>
                    <a:pt x="500" y="8246"/>
                    <a:pt x="2405" y="11544"/>
                    <a:pt x="2405" y="15092"/>
                  </a:cubicBezTo>
                  <a:cubicBezTo>
                    <a:pt x="2405" y="16830"/>
                    <a:pt x="1941" y="18521"/>
                    <a:pt x="1715" y="20247"/>
                  </a:cubicBezTo>
                  <a:cubicBezTo>
                    <a:pt x="1725" y="20247"/>
                    <a:pt x="1735" y="20247"/>
                    <a:pt x="1745" y="20247"/>
                  </a:cubicBezTo>
                  <a:cubicBezTo>
                    <a:pt x="2305" y="20247"/>
                    <a:pt x="2815" y="20566"/>
                    <a:pt x="3060" y="21069"/>
                  </a:cubicBezTo>
                  <a:cubicBezTo>
                    <a:pt x="3534" y="22040"/>
                    <a:pt x="2829" y="23176"/>
                    <a:pt x="1744" y="23176"/>
                  </a:cubicBezTo>
                  <a:cubicBezTo>
                    <a:pt x="1738" y="23176"/>
                    <a:pt x="1732" y="23176"/>
                    <a:pt x="1727" y="23176"/>
                  </a:cubicBezTo>
                  <a:lnTo>
                    <a:pt x="1727" y="23176"/>
                  </a:lnTo>
                  <a:cubicBezTo>
                    <a:pt x="1739" y="23236"/>
                    <a:pt x="1751" y="23295"/>
                    <a:pt x="1762" y="23355"/>
                  </a:cubicBezTo>
                  <a:cubicBezTo>
                    <a:pt x="1905" y="23986"/>
                    <a:pt x="2346" y="25093"/>
                    <a:pt x="2858" y="26105"/>
                  </a:cubicBezTo>
                  <a:cubicBezTo>
                    <a:pt x="4382" y="28748"/>
                    <a:pt x="7073" y="31023"/>
                    <a:pt x="9644" y="32344"/>
                  </a:cubicBezTo>
                  <a:lnTo>
                    <a:pt x="9680" y="32380"/>
                  </a:lnTo>
                  <a:cubicBezTo>
                    <a:pt x="12895" y="30094"/>
                    <a:pt x="14443" y="25712"/>
                    <a:pt x="13383" y="21914"/>
                  </a:cubicBezTo>
                  <a:cubicBezTo>
                    <a:pt x="12657" y="19331"/>
                    <a:pt x="10895" y="17140"/>
                    <a:pt x="10049" y="14604"/>
                  </a:cubicBezTo>
                  <a:cubicBezTo>
                    <a:pt x="9323" y="12377"/>
                    <a:pt x="9311" y="9984"/>
                    <a:pt x="9025" y="7663"/>
                  </a:cubicBezTo>
                  <a:cubicBezTo>
                    <a:pt x="9013" y="7543"/>
                    <a:pt x="9001" y="7413"/>
                    <a:pt x="8978" y="7293"/>
                  </a:cubicBezTo>
                  <a:cubicBezTo>
                    <a:pt x="8809" y="7355"/>
                    <a:pt x="8632" y="7385"/>
                    <a:pt x="8456" y="7385"/>
                  </a:cubicBezTo>
                  <a:cubicBezTo>
                    <a:pt x="8220" y="7385"/>
                    <a:pt x="7986" y="7331"/>
                    <a:pt x="7775" y="7222"/>
                  </a:cubicBezTo>
                  <a:cubicBezTo>
                    <a:pt x="6525" y="6555"/>
                    <a:pt x="6930" y="4710"/>
                    <a:pt x="8263" y="4472"/>
                  </a:cubicBezTo>
                  <a:lnTo>
                    <a:pt x="8323" y="4472"/>
                  </a:lnTo>
                  <a:cubicBezTo>
                    <a:pt x="7930" y="3281"/>
                    <a:pt x="7311" y="2031"/>
                    <a:pt x="6418" y="1305"/>
                  </a:cubicBezTo>
                  <a:cubicBezTo>
                    <a:pt x="5504" y="549"/>
                    <a:pt x="4298" y="0"/>
                    <a:pt x="3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3"/>
            <p:cNvSpPr/>
            <p:nvPr/>
          </p:nvSpPr>
          <p:spPr>
            <a:xfrm>
              <a:off x="5023974" y="4186599"/>
              <a:ext cx="205484" cy="1062856"/>
            </a:xfrm>
            <a:custGeom>
              <a:avLst/>
              <a:gdLst/>
              <a:ahLst/>
              <a:cxnLst/>
              <a:rect l="l" t="t" r="r" b="b"/>
              <a:pathLst>
                <a:path w="6514" h="33696" extrusionOk="0">
                  <a:moveTo>
                    <a:pt x="298" y="0"/>
                  </a:moveTo>
                  <a:lnTo>
                    <a:pt x="1" y="60"/>
                  </a:lnTo>
                  <a:lnTo>
                    <a:pt x="6216" y="33695"/>
                  </a:lnTo>
                  <a:lnTo>
                    <a:pt x="6513" y="33636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13"/>
            <p:cNvSpPr/>
            <p:nvPr/>
          </p:nvSpPr>
          <p:spPr>
            <a:xfrm>
              <a:off x="5302658" y="4418300"/>
              <a:ext cx="114950" cy="906248"/>
            </a:xfrm>
            <a:custGeom>
              <a:avLst/>
              <a:gdLst/>
              <a:ahLst/>
              <a:cxnLst/>
              <a:rect l="l" t="t" r="r" b="b"/>
              <a:pathLst>
                <a:path w="3644" h="28731" extrusionOk="0">
                  <a:moveTo>
                    <a:pt x="298" y="1"/>
                  </a:moveTo>
                  <a:lnTo>
                    <a:pt x="0" y="36"/>
                  </a:lnTo>
                  <a:lnTo>
                    <a:pt x="3346" y="28730"/>
                  </a:lnTo>
                  <a:lnTo>
                    <a:pt x="3643" y="28695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3"/>
            <p:cNvSpPr/>
            <p:nvPr/>
          </p:nvSpPr>
          <p:spPr>
            <a:xfrm>
              <a:off x="5099835" y="4630121"/>
              <a:ext cx="270467" cy="307602"/>
            </a:xfrm>
            <a:custGeom>
              <a:avLst/>
              <a:gdLst/>
              <a:ahLst/>
              <a:cxnLst/>
              <a:rect l="l" t="t" r="r" b="b"/>
              <a:pathLst>
                <a:path w="8574" h="9752" extrusionOk="0">
                  <a:moveTo>
                    <a:pt x="227" y="1"/>
                  </a:moveTo>
                  <a:lnTo>
                    <a:pt x="1" y="191"/>
                  </a:lnTo>
                  <a:lnTo>
                    <a:pt x="8347" y="9752"/>
                  </a:lnTo>
                  <a:lnTo>
                    <a:pt x="8573" y="9561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3"/>
            <p:cNvSpPr/>
            <p:nvPr/>
          </p:nvSpPr>
          <p:spPr>
            <a:xfrm>
              <a:off x="5381138" y="4707483"/>
              <a:ext cx="152142" cy="377091"/>
            </a:xfrm>
            <a:custGeom>
              <a:avLst/>
              <a:gdLst/>
              <a:ahLst/>
              <a:cxnLst/>
              <a:rect l="l" t="t" r="r" b="b"/>
              <a:pathLst>
                <a:path w="4823" h="11955" extrusionOk="0">
                  <a:moveTo>
                    <a:pt x="4549" y="0"/>
                  </a:moveTo>
                  <a:lnTo>
                    <a:pt x="0" y="11859"/>
                  </a:lnTo>
                  <a:lnTo>
                    <a:pt x="286" y="11954"/>
                  </a:lnTo>
                  <a:lnTo>
                    <a:pt x="4822" y="108"/>
                  </a:lnTo>
                  <a:lnTo>
                    <a:pt x="45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13"/>
            <p:cNvSpPr/>
            <p:nvPr/>
          </p:nvSpPr>
          <p:spPr>
            <a:xfrm>
              <a:off x="4973284" y="4549360"/>
              <a:ext cx="250057" cy="233856"/>
            </a:xfrm>
            <a:custGeom>
              <a:avLst/>
              <a:gdLst/>
              <a:ahLst/>
              <a:cxnLst/>
              <a:rect l="l" t="t" r="r" b="b"/>
              <a:pathLst>
                <a:path w="7927" h="7414" extrusionOk="0">
                  <a:moveTo>
                    <a:pt x="5458" y="1"/>
                  </a:moveTo>
                  <a:cubicBezTo>
                    <a:pt x="5419" y="1"/>
                    <a:pt x="5382" y="9"/>
                    <a:pt x="5346" y="25"/>
                  </a:cubicBezTo>
                  <a:cubicBezTo>
                    <a:pt x="4501" y="394"/>
                    <a:pt x="5191" y="2942"/>
                    <a:pt x="5191" y="2942"/>
                  </a:cubicBezTo>
                  <a:cubicBezTo>
                    <a:pt x="5191" y="2942"/>
                    <a:pt x="3942" y="573"/>
                    <a:pt x="3110" y="573"/>
                  </a:cubicBezTo>
                  <a:cubicBezTo>
                    <a:pt x="3002" y="573"/>
                    <a:pt x="2900" y="613"/>
                    <a:pt x="2810" y="703"/>
                  </a:cubicBezTo>
                  <a:cubicBezTo>
                    <a:pt x="2012" y="1501"/>
                    <a:pt x="3441" y="3192"/>
                    <a:pt x="3441" y="3192"/>
                  </a:cubicBezTo>
                  <a:cubicBezTo>
                    <a:pt x="3441" y="3192"/>
                    <a:pt x="2425" y="2544"/>
                    <a:pt x="1583" y="2544"/>
                  </a:cubicBezTo>
                  <a:cubicBezTo>
                    <a:pt x="1223" y="2544"/>
                    <a:pt x="894" y="2662"/>
                    <a:pt x="691" y="3001"/>
                  </a:cubicBezTo>
                  <a:cubicBezTo>
                    <a:pt x="0" y="4120"/>
                    <a:pt x="3155" y="5061"/>
                    <a:pt x="3155" y="5061"/>
                  </a:cubicBezTo>
                  <a:cubicBezTo>
                    <a:pt x="3155" y="5061"/>
                    <a:pt x="715" y="5752"/>
                    <a:pt x="893" y="6918"/>
                  </a:cubicBezTo>
                  <a:cubicBezTo>
                    <a:pt x="938" y="7204"/>
                    <a:pt x="1969" y="7413"/>
                    <a:pt x="3196" y="7413"/>
                  </a:cubicBezTo>
                  <a:cubicBezTo>
                    <a:pt x="4885" y="7413"/>
                    <a:pt x="6945" y="7016"/>
                    <a:pt x="7311" y="5871"/>
                  </a:cubicBezTo>
                  <a:cubicBezTo>
                    <a:pt x="7926" y="3989"/>
                    <a:pt x="6336" y="1"/>
                    <a:pt x="54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13"/>
            <p:cNvSpPr/>
            <p:nvPr/>
          </p:nvSpPr>
          <p:spPr>
            <a:xfrm>
              <a:off x="5363473" y="4556110"/>
              <a:ext cx="373745" cy="202093"/>
            </a:xfrm>
            <a:custGeom>
              <a:avLst/>
              <a:gdLst/>
              <a:ahLst/>
              <a:cxnLst/>
              <a:rect l="l" t="t" r="r" b="b"/>
              <a:pathLst>
                <a:path w="11848" h="6407" extrusionOk="0">
                  <a:moveTo>
                    <a:pt x="5603" y="0"/>
                  </a:moveTo>
                  <a:cubicBezTo>
                    <a:pt x="4366" y="0"/>
                    <a:pt x="4061" y="5228"/>
                    <a:pt x="4061" y="5228"/>
                  </a:cubicBezTo>
                  <a:cubicBezTo>
                    <a:pt x="4061" y="5228"/>
                    <a:pt x="1612" y="1219"/>
                    <a:pt x="776" y="1219"/>
                  </a:cubicBezTo>
                  <a:cubicBezTo>
                    <a:pt x="720" y="1219"/>
                    <a:pt x="672" y="1237"/>
                    <a:pt x="632" y="1275"/>
                  </a:cubicBezTo>
                  <a:cubicBezTo>
                    <a:pt x="1" y="1870"/>
                    <a:pt x="3918" y="6097"/>
                    <a:pt x="3918" y="6097"/>
                  </a:cubicBezTo>
                  <a:lnTo>
                    <a:pt x="5394" y="6407"/>
                  </a:lnTo>
                  <a:cubicBezTo>
                    <a:pt x="5394" y="6407"/>
                    <a:pt x="11848" y="5621"/>
                    <a:pt x="11478" y="4835"/>
                  </a:cubicBezTo>
                  <a:cubicBezTo>
                    <a:pt x="11398" y="4661"/>
                    <a:pt x="11064" y="4593"/>
                    <a:pt x="10591" y="4593"/>
                  </a:cubicBezTo>
                  <a:cubicBezTo>
                    <a:pt x="8896" y="4593"/>
                    <a:pt x="5418" y="5466"/>
                    <a:pt x="5418" y="5466"/>
                  </a:cubicBezTo>
                  <a:cubicBezTo>
                    <a:pt x="5418" y="5466"/>
                    <a:pt x="10431" y="2216"/>
                    <a:pt x="9478" y="1620"/>
                  </a:cubicBezTo>
                  <a:cubicBezTo>
                    <a:pt x="9414" y="1580"/>
                    <a:pt x="9337" y="1561"/>
                    <a:pt x="9249" y="1561"/>
                  </a:cubicBezTo>
                  <a:cubicBezTo>
                    <a:pt x="8039" y="1561"/>
                    <a:pt x="4799" y="5133"/>
                    <a:pt x="4799" y="5133"/>
                  </a:cubicBezTo>
                  <a:cubicBezTo>
                    <a:pt x="4799" y="5133"/>
                    <a:pt x="6906" y="85"/>
                    <a:pt x="5632" y="1"/>
                  </a:cubicBezTo>
                  <a:cubicBezTo>
                    <a:pt x="5623" y="1"/>
                    <a:pt x="5613" y="0"/>
                    <a:pt x="56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13"/>
            <p:cNvSpPr/>
            <p:nvPr/>
          </p:nvSpPr>
          <p:spPr>
            <a:xfrm>
              <a:off x="5384891" y="4612887"/>
              <a:ext cx="288921" cy="170140"/>
            </a:xfrm>
            <a:custGeom>
              <a:avLst/>
              <a:gdLst/>
              <a:ahLst/>
              <a:cxnLst/>
              <a:rect l="l" t="t" r="r" b="b"/>
              <a:pathLst>
                <a:path w="9159" h="5394" extrusionOk="0">
                  <a:moveTo>
                    <a:pt x="1702" y="0"/>
                  </a:moveTo>
                  <a:cubicBezTo>
                    <a:pt x="1658" y="0"/>
                    <a:pt x="1615" y="8"/>
                    <a:pt x="1572" y="23"/>
                  </a:cubicBezTo>
                  <a:cubicBezTo>
                    <a:pt x="632" y="356"/>
                    <a:pt x="3060" y="3595"/>
                    <a:pt x="3060" y="3595"/>
                  </a:cubicBezTo>
                  <a:cubicBezTo>
                    <a:pt x="3060" y="3595"/>
                    <a:pt x="1443" y="1731"/>
                    <a:pt x="729" y="1731"/>
                  </a:cubicBezTo>
                  <a:cubicBezTo>
                    <a:pt x="642" y="1731"/>
                    <a:pt x="568" y="1759"/>
                    <a:pt x="512" y="1821"/>
                  </a:cubicBezTo>
                  <a:cubicBezTo>
                    <a:pt x="0" y="2392"/>
                    <a:pt x="3799" y="5273"/>
                    <a:pt x="3799" y="5273"/>
                  </a:cubicBezTo>
                  <a:cubicBezTo>
                    <a:pt x="3799" y="5273"/>
                    <a:pt x="5176" y="5393"/>
                    <a:pt x="6521" y="5393"/>
                  </a:cubicBezTo>
                  <a:cubicBezTo>
                    <a:pt x="7756" y="5393"/>
                    <a:pt x="8964" y="5292"/>
                    <a:pt x="9049" y="4904"/>
                  </a:cubicBezTo>
                  <a:cubicBezTo>
                    <a:pt x="9159" y="4414"/>
                    <a:pt x="7483" y="4320"/>
                    <a:pt x="6175" y="4320"/>
                  </a:cubicBezTo>
                  <a:cubicBezTo>
                    <a:pt x="5355" y="4320"/>
                    <a:pt x="4680" y="4357"/>
                    <a:pt x="4680" y="4357"/>
                  </a:cubicBezTo>
                  <a:cubicBezTo>
                    <a:pt x="4680" y="4357"/>
                    <a:pt x="9014" y="2761"/>
                    <a:pt x="8513" y="2035"/>
                  </a:cubicBezTo>
                  <a:cubicBezTo>
                    <a:pt x="8432" y="1917"/>
                    <a:pt x="8271" y="1867"/>
                    <a:pt x="8059" y="1867"/>
                  </a:cubicBezTo>
                  <a:cubicBezTo>
                    <a:pt x="6967" y="1867"/>
                    <a:pt x="4513" y="3178"/>
                    <a:pt x="4513" y="3178"/>
                  </a:cubicBezTo>
                  <a:cubicBezTo>
                    <a:pt x="4513" y="3178"/>
                    <a:pt x="5918" y="547"/>
                    <a:pt x="5013" y="201"/>
                  </a:cubicBezTo>
                  <a:cubicBezTo>
                    <a:pt x="4969" y="185"/>
                    <a:pt x="4926" y="178"/>
                    <a:pt x="4885" y="178"/>
                  </a:cubicBezTo>
                  <a:cubicBezTo>
                    <a:pt x="4065" y="178"/>
                    <a:pt x="3656" y="3142"/>
                    <a:pt x="3656" y="3142"/>
                  </a:cubicBezTo>
                  <a:cubicBezTo>
                    <a:pt x="3656" y="3142"/>
                    <a:pt x="2605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3"/>
            <p:cNvSpPr/>
            <p:nvPr/>
          </p:nvSpPr>
          <p:spPr>
            <a:xfrm>
              <a:off x="5459996" y="4756690"/>
              <a:ext cx="84919" cy="53086"/>
            </a:xfrm>
            <a:custGeom>
              <a:avLst/>
              <a:gdLst/>
              <a:ahLst/>
              <a:cxnLst/>
              <a:rect l="l" t="t" r="r" b="b"/>
              <a:pathLst>
                <a:path w="2692" h="1683" extrusionOk="0">
                  <a:moveTo>
                    <a:pt x="513" y="0"/>
                  </a:moveTo>
                  <a:cubicBezTo>
                    <a:pt x="513" y="0"/>
                    <a:pt x="1" y="1000"/>
                    <a:pt x="703" y="1548"/>
                  </a:cubicBezTo>
                  <a:cubicBezTo>
                    <a:pt x="826" y="1643"/>
                    <a:pt x="966" y="1683"/>
                    <a:pt x="1114" y="1683"/>
                  </a:cubicBezTo>
                  <a:cubicBezTo>
                    <a:pt x="1815" y="1683"/>
                    <a:pt x="2692" y="798"/>
                    <a:pt x="2692" y="798"/>
                  </a:cubicBezTo>
                  <a:lnTo>
                    <a:pt x="5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3"/>
            <p:cNvSpPr/>
            <p:nvPr/>
          </p:nvSpPr>
          <p:spPr>
            <a:xfrm>
              <a:off x="5096839" y="4195135"/>
              <a:ext cx="362452" cy="221334"/>
            </a:xfrm>
            <a:custGeom>
              <a:avLst/>
              <a:gdLst/>
              <a:ahLst/>
              <a:cxnLst/>
              <a:rect l="l" t="t" r="r" b="b"/>
              <a:pathLst>
                <a:path w="11490" h="7017" extrusionOk="0">
                  <a:moveTo>
                    <a:pt x="7148" y="1"/>
                  </a:moveTo>
                  <a:cubicBezTo>
                    <a:pt x="7135" y="1"/>
                    <a:pt x="7122" y="2"/>
                    <a:pt x="7108" y="3"/>
                  </a:cubicBezTo>
                  <a:cubicBezTo>
                    <a:pt x="6001" y="158"/>
                    <a:pt x="5763" y="5706"/>
                    <a:pt x="5763" y="5706"/>
                  </a:cubicBezTo>
                  <a:cubicBezTo>
                    <a:pt x="5763" y="5706"/>
                    <a:pt x="4361" y="1158"/>
                    <a:pt x="3332" y="1158"/>
                  </a:cubicBezTo>
                  <a:cubicBezTo>
                    <a:pt x="3259" y="1158"/>
                    <a:pt x="3188" y="1181"/>
                    <a:pt x="3120" y="1230"/>
                  </a:cubicBezTo>
                  <a:cubicBezTo>
                    <a:pt x="2096" y="1980"/>
                    <a:pt x="5263" y="6254"/>
                    <a:pt x="5263" y="6254"/>
                  </a:cubicBezTo>
                  <a:cubicBezTo>
                    <a:pt x="5263" y="6254"/>
                    <a:pt x="2060" y="5169"/>
                    <a:pt x="697" y="5169"/>
                  </a:cubicBezTo>
                  <a:cubicBezTo>
                    <a:pt x="346" y="5169"/>
                    <a:pt x="118" y="5241"/>
                    <a:pt x="96" y="5421"/>
                  </a:cubicBezTo>
                  <a:cubicBezTo>
                    <a:pt x="0" y="6290"/>
                    <a:pt x="5715" y="7016"/>
                    <a:pt x="5715" y="7016"/>
                  </a:cubicBezTo>
                  <a:lnTo>
                    <a:pt x="7049" y="6302"/>
                  </a:lnTo>
                  <a:cubicBezTo>
                    <a:pt x="7049" y="6302"/>
                    <a:pt x="11490" y="1551"/>
                    <a:pt x="10704" y="1194"/>
                  </a:cubicBezTo>
                  <a:cubicBezTo>
                    <a:pt x="10674" y="1180"/>
                    <a:pt x="10641" y="1173"/>
                    <a:pt x="10604" y="1173"/>
                  </a:cubicBezTo>
                  <a:cubicBezTo>
                    <a:pt x="9652" y="1173"/>
                    <a:pt x="6454" y="5564"/>
                    <a:pt x="6454" y="5564"/>
                  </a:cubicBezTo>
                  <a:cubicBezTo>
                    <a:pt x="6454" y="5564"/>
                    <a:pt x="8172" y="1"/>
                    <a:pt x="71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3"/>
            <p:cNvSpPr/>
            <p:nvPr/>
          </p:nvSpPr>
          <p:spPr>
            <a:xfrm>
              <a:off x="5133649" y="4254214"/>
              <a:ext cx="308384" cy="175219"/>
            </a:xfrm>
            <a:custGeom>
              <a:avLst/>
              <a:gdLst/>
              <a:ahLst/>
              <a:cxnLst/>
              <a:rect l="l" t="t" r="r" b="b"/>
              <a:pathLst>
                <a:path w="9776" h="5555" extrusionOk="0">
                  <a:moveTo>
                    <a:pt x="7062" y="0"/>
                  </a:moveTo>
                  <a:cubicBezTo>
                    <a:pt x="6196" y="0"/>
                    <a:pt x="4810" y="3464"/>
                    <a:pt x="4810" y="3464"/>
                  </a:cubicBezTo>
                  <a:cubicBezTo>
                    <a:pt x="4810" y="3464"/>
                    <a:pt x="4263" y="834"/>
                    <a:pt x="3412" y="834"/>
                  </a:cubicBezTo>
                  <a:cubicBezTo>
                    <a:pt x="3367" y="834"/>
                    <a:pt x="3321" y="841"/>
                    <a:pt x="3274" y="857"/>
                  </a:cubicBezTo>
                  <a:cubicBezTo>
                    <a:pt x="2358" y="1166"/>
                    <a:pt x="4120" y="3976"/>
                    <a:pt x="4120" y="3976"/>
                  </a:cubicBezTo>
                  <a:cubicBezTo>
                    <a:pt x="4120" y="3976"/>
                    <a:pt x="2052" y="2696"/>
                    <a:pt x="1017" y="2696"/>
                  </a:cubicBezTo>
                  <a:cubicBezTo>
                    <a:pt x="786" y="2696"/>
                    <a:pt x="606" y="2760"/>
                    <a:pt x="512" y="2917"/>
                  </a:cubicBezTo>
                  <a:cubicBezTo>
                    <a:pt x="0" y="3774"/>
                    <a:pt x="3941" y="4703"/>
                    <a:pt x="3941" y="4703"/>
                  </a:cubicBezTo>
                  <a:cubicBezTo>
                    <a:pt x="3941" y="4703"/>
                    <a:pt x="2972" y="4549"/>
                    <a:pt x="2118" y="4549"/>
                  </a:cubicBezTo>
                  <a:cubicBezTo>
                    <a:pt x="1452" y="4549"/>
                    <a:pt x="856" y="4642"/>
                    <a:pt x="846" y="4976"/>
                  </a:cubicBezTo>
                  <a:cubicBezTo>
                    <a:pt x="831" y="5465"/>
                    <a:pt x="2731" y="5555"/>
                    <a:pt x="4136" y="5555"/>
                  </a:cubicBezTo>
                  <a:cubicBezTo>
                    <a:pt x="4957" y="5555"/>
                    <a:pt x="5608" y="5524"/>
                    <a:pt x="5608" y="5524"/>
                  </a:cubicBezTo>
                  <a:cubicBezTo>
                    <a:pt x="5608" y="5524"/>
                    <a:pt x="9775" y="2607"/>
                    <a:pt x="9394" y="1881"/>
                  </a:cubicBezTo>
                  <a:cubicBezTo>
                    <a:pt x="9355" y="1803"/>
                    <a:pt x="9283" y="1768"/>
                    <a:pt x="9185" y="1768"/>
                  </a:cubicBezTo>
                  <a:cubicBezTo>
                    <a:pt x="8355" y="1768"/>
                    <a:pt x="5679" y="4262"/>
                    <a:pt x="5679" y="4262"/>
                  </a:cubicBezTo>
                  <a:cubicBezTo>
                    <a:pt x="5679" y="4262"/>
                    <a:pt x="7989" y="250"/>
                    <a:pt x="7144" y="12"/>
                  </a:cubicBezTo>
                  <a:cubicBezTo>
                    <a:pt x="7117" y="4"/>
                    <a:pt x="7090" y="0"/>
                    <a:pt x="70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13"/>
            <p:cNvSpPr/>
            <p:nvPr/>
          </p:nvSpPr>
          <p:spPr>
            <a:xfrm>
              <a:off x="5273733" y="4404768"/>
              <a:ext cx="69115" cy="58291"/>
            </a:xfrm>
            <a:custGeom>
              <a:avLst/>
              <a:gdLst/>
              <a:ahLst/>
              <a:cxnLst/>
              <a:rect l="l" t="t" r="r" b="b"/>
              <a:pathLst>
                <a:path w="2191" h="1848" extrusionOk="0">
                  <a:moveTo>
                    <a:pt x="2191" y="1"/>
                  </a:moveTo>
                  <a:lnTo>
                    <a:pt x="0" y="787"/>
                  </a:lnTo>
                  <a:cubicBezTo>
                    <a:pt x="0" y="787"/>
                    <a:pt x="254" y="1847"/>
                    <a:pt x="1113" y="1847"/>
                  </a:cubicBezTo>
                  <a:cubicBezTo>
                    <a:pt x="1127" y="1847"/>
                    <a:pt x="1141" y="1847"/>
                    <a:pt x="1155" y="1846"/>
                  </a:cubicBezTo>
                  <a:cubicBezTo>
                    <a:pt x="2048" y="1823"/>
                    <a:pt x="2191" y="1"/>
                    <a:pt x="21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54" name="Google Shape;1154;p13"/>
            <p:cNvGrpSpPr/>
            <p:nvPr/>
          </p:nvGrpSpPr>
          <p:grpSpPr>
            <a:xfrm>
              <a:off x="5821657" y="4247406"/>
              <a:ext cx="702944" cy="1010097"/>
              <a:chOff x="1736525" y="3674700"/>
              <a:chExt cx="415550" cy="597125"/>
            </a:xfrm>
          </p:grpSpPr>
          <p:sp>
            <p:nvSpPr>
              <p:cNvPr id="1155" name="Google Shape;1155;p13"/>
              <p:cNvSpPr/>
              <p:nvPr/>
            </p:nvSpPr>
            <p:spPr>
              <a:xfrm>
                <a:off x="1736525" y="3674700"/>
                <a:ext cx="352600" cy="590750"/>
              </a:xfrm>
              <a:custGeom>
                <a:avLst/>
                <a:gdLst/>
                <a:ahLst/>
                <a:cxnLst/>
                <a:rect l="l" t="t" r="r" b="b"/>
                <a:pathLst>
                  <a:path w="14104" h="23630" extrusionOk="0">
                    <a:moveTo>
                      <a:pt x="6481" y="1"/>
                    </a:moveTo>
                    <a:cubicBezTo>
                      <a:pt x="6263" y="1"/>
                      <a:pt x="6040" y="31"/>
                      <a:pt x="5810" y="95"/>
                    </a:cubicBezTo>
                    <a:cubicBezTo>
                      <a:pt x="0" y="1703"/>
                      <a:pt x="8299" y="18490"/>
                      <a:pt x="10442" y="22610"/>
                    </a:cubicBezTo>
                    <a:cubicBezTo>
                      <a:pt x="10728" y="23181"/>
                      <a:pt x="11299" y="23562"/>
                      <a:pt x="11942" y="23622"/>
                    </a:cubicBezTo>
                    <a:lnTo>
                      <a:pt x="11930" y="23622"/>
                    </a:lnTo>
                    <a:cubicBezTo>
                      <a:pt x="11990" y="23627"/>
                      <a:pt x="12049" y="23630"/>
                      <a:pt x="12107" y="23630"/>
                    </a:cubicBezTo>
                    <a:cubicBezTo>
                      <a:pt x="13217" y="23630"/>
                      <a:pt x="14103" y="22682"/>
                      <a:pt x="13990" y="21562"/>
                    </a:cubicBezTo>
                    <a:cubicBezTo>
                      <a:pt x="13397" y="15600"/>
                      <a:pt x="11385" y="1"/>
                      <a:pt x="648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13"/>
              <p:cNvSpPr/>
              <p:nvPr/>
            </p:nvSpPr>
            <p:spPr>
              <a:xfrm>
                <a:off x="1908250" y="3765775"/>
                <a:ext cx="143500" cy="458125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18325" extrusionOk="0">
                    <a:moveTo>
                      <a:pt x="287" y="0"/>
                    </a:moveTo>
                    <a:lnTo>
                      <a:pt x="1" y="84"/>
                    </a:lnTo>
                    <a:lnTo>
                      <a:pt x="5454" y="18324"/>
                    </a:lnTo>
                    <a:lnTo>
                      <a:pt x="5740" y="18241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13"/>
              <p:cNvSpPr/>
              <p:nvPr/>
            </p:nvSpPr>
            <p:spPr>
              <a:xfrm>
                <a:off x="1954400" y="3814000"/>
                <a:ext cx="197675" cy="457825"/>
              </a:xfrm>
              <a:custGeom>
                <a:avLst/>
                <a:gdLst/>
                <a:ahLst/>
                <a:cxnLst/>
                <a:rect l="l" t="t" r="r" b="b"/>
                <a:pathLst>
                  <a:path w="7907" h="18313" extrusionOk="0">
                    <a:moveTo>
                      <a:pt x="6906" y="0"/>
                    </a:moveTo>
                    <a:cubicBezTo>
                      <a:pt x="2798" y="3179"/>
                      <a:pt x="381" y="10037"/>
                      <a:pt x="72" y="15716"/>
                    </a:cubicBezTo>
                    <a:cubicBezTo>
                      <a:pt x="1" y="17126"/>
                      <a:pt x="1120" y="18312"/>
                      <a:pt x="2539" y="18312"/>
                    </a:cubicBezTo>
                    <a:cubicBezTo>
                      <a:pt x="2546" y="18312"/>
                      <a:pt x="2553" y="18312"/>
                      <a:pt x="2560" y="18312"/>
                    </a:cubicBezTo>
                    <a:cubicBezTo>
                      <a:pt x="3572" y="18312"/>
                      <a:pt x="4489" y="17693"/>
                      <a:pt x="4870" y="16752"/>
                    </a:cubicBezTo>
                    <a:cubicBezTo>
                      <a:pt x="5906" y="14169"/>
                      <a:pt x="7228" y="9870"/>
                      <a:pt x="7513" y="8346"/>
                    </a:cubicBezTo>
                    <a:lnTo>
                      <a:pt x="7513" y="8346"/>
                    </a:lnTo>
                    <a:lnTo>
                      <a:pt x="5489" y="8954"/>
                    </a:lnTo>
                    <a:lnTo>
                      <a:pt x="5489" y="8954"/>
                    </a:lnTo>
                    <a:lnTo>
                      <a:pt x="7763" y="6334"/>
                    </a:lnTo>
                    <a:cubicBezTo>
                      <a:pt x="7906" y="4179"/>
                      <a:pt x="7609" y="2036"/>
                      <a:pt x="69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13"/>
              <p:cNvSpPr/>
              <p:nvPr/>
            </p:nvSpPr>
            <p:spPr>
              <a:xfrm>
                <a:off x="2002325" y="3913400"/>
                <a:ext cx="91700" cy="329550"/>
              </a:xfrm>
              <a:custGeom>
                <a:avLst/>
                <a:gdLst/>
                <a:ahLst/>
                <a:cxnLst/>
                <a:rect l="l" t="t" r="r" b="b"/>
                <a:pathLst>
                  <a:path w="3668" h="13182" extrusionOk="0">
                    <a:moveTo>
                      <a:pt x="3406" y="1"/>
                    </a:moveTo>
                    <a:cubicBezTo>
                      <a:pt x="1846" y="3454"/>
                      <a:pt x="393" y="9597"/>
                      <a:pt x="0" y="13157"/>
                    </a:cubicBezTo>
                    <a:lnTo>
                      <a:pt x="298" y="13181"/>
                    </a:lnTo>
                    <a:cubicBezTo>
                      <a:pt x="679" y="9645"/>
                      <a:pt x="2132" y="3549"/>
                      <a:pt x="3667" y="120"/>
                    </a:cubicBezTo>
                    <a:lnTo>
                      <a:pt x="340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59" name="Google Shape;1159;p13"/>
            <p:cNvGrpSpPr/>
            <p:nvPr/>
          </p:nvGrpSpPr>
          <p:grpSpPr>
            <a:xfrm>
              <a:off x="5795546" y="4517553"/>
              <a:ext cx="349103" cy="741797"/>
              <a:chOff x="3816125" y="3120150"/>
              <a:chExt cx="295700" cy="628375"/>
            </a:xfrm>
          </p:grpSpPr>
          <p:sp>
            <p:nvSpPr>
              <p:cNvPr id="1160" name="Google Shape;1160;p13"/>
              <p:cNvSpPr/>
              <p:nvPr/>
            </p:nvSpPr>
            <p:spPr>
              <a:xfrm>
                <a:off x="3851075" y="3231775"/>
                <a:ext cx="225625" cy="516750"/>
              </a:xfrm>
              <a:custGeom>
                <a:avLst/>
                <a:gdLst/>
                <a:ahLst/>
                <a:cxnLst/>
                <a:rect l="l" t="t" r="r" b="b"/>
                <a:pathLst>
                  <a:path w="9025" h="20670" extrusionOk="0">
                    <a:moveTo>
                      <a:pt x="4560" y="1"/>
                    </a:moveTo>
                    <a:lnTo>
                      <a:pt x="4263" y="60"/>
                    </a:lnTo>
                    <a:lnTo>
                      <a:pt x="6608" y="10859"/>
                    </a:lnTo>
                    <a:cubicBezTo>
                      <a:pt x="6227" y="10204"/>
                      <a:pt x="5322" y="9847"/>
                      <a:pt x="4596" y="9657"/>
                    </a:cubicBezTo>
                    <a:cubicBezTo>
                      <a:pt x="3647" y="9398"/>
                      <a:pt x="2665" y="9305"/>
                      <a:pt x="1679" y="9305"/>
                    </a:cubicBezTo>
                    <a:cubicBezTo>
                      <a:pt x="1119" y="9305"/>
                      <a:pt x="557" y="9335"/>
                      <a:pt x="0" y="9383"/>
                    </a:cubicBezTo>
                    <a:cubicBezTo>
                      <a:pt x="1140" y="10670"/>
                      <a:pt x="2755" y="11365"/>
                      <a:pt x="4408" y="11365"/>
                    </a:cubicBezTo>
                    <a:cubicBezTo>
                      <a:pt x="5155" y="11365"/>
                      <a:pt x="5909" y="11223"/>
                      <a:pt x="6632" y="10930"/>
                    </a:cubicBezTo>
                    <a:lnTo>
                      <a:pt x="8739" y="20670"/>
                    </a:lnTo>
                    <a:lnTo>
                      <a:pt x="9025" y="20610"/>
                    </a:lnTo>
                    <a:lnTo>
                      <a:pt x="456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13"/>
              <p:cNvSpPr/>
              <p:nvPr/>
            </p:nvSpPr>
            <p:spPr>
              <a:xfrm>
                <a:off x="3816125" y="3120150"/>
                <a:ext cx="295700" cy="274050"/>
              </a:xfrm>
              <a:custGeom>
                <a:avLst/>
                <a:gdLst/>
                <a:ahLst/>
                <a:cxnLst/>
                <a:rect l="l" t="t" r="r" b="b"/>
                <a:pathLst>
                  <a:path w="11828" h="10962" extrusionOk="0">
                    <a:moveTo>
                      <a:pt x="7503" y="0"/>
                    </a:moveTo>
                    <a:cubicBezTo>
                      <a:pt x="7443" y="0"/>
                      <a:pt x="7372" y="20"/>
                      <a:pt x="7292" y="60"/>
                    </a:cubicBezTo>
                    <a:cubicBezTo>
                      <a:pt x="6030" y="703"/>
                      <a:pt x="5780" y="3596"/>
                      <a:pt x="5780" y="3596"/>
                    </a:cubicBezTo>
                    <a:cubicBezTo>
                      <a:pt x="5780" y="3596"/>
                      <a:pt x="4009" y="676"/>
                      <a:pt x="3049" y="676"/>
                    </a:cubicBezTo>
                    <a:cubicBezTo>
                      <a:pt x="2912" y="676"/>
                      <a:pt x="2792" y="735"/>
                      <a:pt x="2696" y="870"/>
                    </a:cubicBezTo>
                    <a:cubicBezTo>
                      <a:pt x="1922" y="1953"/>
                      <a:pt x="4196" y="4466"/>
                      <a:pt x="4196" y="4466"/>
                    </a:cubicBezTo>
                    <a:cubicBezTo>
                      <a:pt x="4196" y="4466"/>
                      <a:pt x="4081" y="4463"/>
                      <a:pt x="3890" y="4463"/>
                    </a:cubicBezTo>
                    <a:cubicBezTo>
                      <a:pt x="2924" y="4463"/>
                      <a:pt x="1" y="4529"/>
                      <a:pt x="100" y="5335"/>
                    </a:cubicBezTo>
                    <a:cubicBezTo>
                      <a:pt x="219" y="6299"/>
                      <a:pt x="4172" y="6371"/>
                      <a:pt x="4172" y="6371"/>
                    </a:cubicBezTo>
                    <a:cubicBezTo>
                      <a:pt x="4172" y="6371"/>
                      <a:pt x="1529" y="8930"/>
                      <a:pt x="2410" y="9871"/>
                    </a:cubicBezTo>
                    <a:cubicBezTo>
                      <a:pt x="2517" y="9982"/>
                      <a:pt x="2644" y="10031"/>
                      <a:pt x="2785" y="10031"/>
                    </a:cubicBezTo>
                    <a:cubicBezTo>
                      <a:pt x="3819" y="10031"/>
                      <a:pt x="5589" y="7395"/>
                      <a:pt x="5589" y="7395"/>
                    </a:cubicBezTo>
                    <a:cubicBezTo>
                      <a:pt x="5589" y="7395"/>
                      <a:pt x="6665" y="10962"/>
                      <a:pt x="7699" y="10962"/>
                    </a:cubicBezTo>
                    <a:cubicBezTo>
                      <a:pt x="7742" y="10962"/>
                      <a:pt x="7785" y="10955"/>
                      <a:pt x="7827" y="10943"/>
                    </a:cubicBezTo>
                    <a:cubicBezTo>
                      <a:pt x="8899" y="10609"/>
                      <a:pt x="7006" y="6823"/>
                      <a:pt x="7006" y="6823"/>
                    </a:cubicBezTo>
                    <a:lnTo>
                      <a:pt x="7006" y="6823"/>
                    </a:lnTo>
                    <a:cubicBezTo>
                      <a:pt x="7006" y="6823"/>
                      <a:pt x="9393" y="8627"/>
                      <a:pt x="10521" y="8627"/>
                    </a:cubicBezTo>
                    <a:cubicBezTo>
                      <a:pt x="10780" y="8627"/>
                      <a:pt x="10972" y="8533"/>
                      <a:pt x="11054" y="8299"/>
                    </a:cubicBezTo>
                    <a:cubicBezTo>
                      <a:pt x="11506" y="7049"/>
                      <a:pt x="7637" y="5740"/>
                      <a:pt x="7637" y="5740"/>
                    </a:cubicBezTo>
                    <a:cubicBezTo>
                      <a:pt x="7637" y="5740"/>
                      <a:pt x="11828" y="3704"/>
                      <a:pt x="11102" y="2692"/>
                    </a:cubicBezTo>
                    <a:cubicBezTo>
                      <a:pt x="10977" y="2521"/>
                      <a:pt x="10783" y="2449"/>
                      <a:pt x="10548" y="2449"/>
                    </a:cubicBezTo>
                    <a:cubicBezTo>
                      <a:pt x="9391" y="2449"/>
                      <a:pt x="7220" y="4168"/>
                      <a:pt x="7220" y="4168"/>
                    </a:cubicBezTo>
                    <a:cubicBezTo>
                      <a:pt x="7220" y="4168"/>
                      <a:pt x="8400" y="0"/>
                      <a:pt x="75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2" name="Google Shape;1162;p13"/>
            <p:cNvGrpSpPr/>
            <p:nvPr/>
          </p:nvGrpSpPr>
          <p:grpSpPr>
            <a:xfrm>
              <a:off x="6489544" y="4592306"/>
              <a:ext cx="316387" cy="597611"/>
              <a:chOff x="2272000" y="4262650"/>
              <a:chExt cx="191425" cy="361575"/>
            </a:xfrm>
          </p:grpSpPr>
          <p:sp>
            <p:nvSpPr>
              <p:cNvPr id="1163" name="Google Shape;1163;p13"/>
              <p:cNvSpPr/>
              <p:nvPr/>
            </p:nvSpPr>
            <p:spPr>
              <a:xfrm>
                <a:off x="2272000" y="4377750"/>
                <a:ext cx="19142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9859" extrusionOk="0">
                    <a:moveTo>
                      <a:pt x="3632" y="1"/>
                    </a:moveTo>
                    <a:lnTo>
                      <a:pt x="0" y="9776"/>
                    </a:lnTo>
                    <a:lnTo>
                      <a:pt x="227" y="9859"/>
                    </a:lnTo>
                    <a:lnTo>
                      <a:pt x="274" y="9704"/>
                    </a:lnTo>
                    <a:cubicBezTo>
                      <a:pt x="1453" y="9418"/>
                      <a:pt x="4822" y="8549"/>
                      <a:pt x="5418" y="8180"/>
                    </a:cubicBezTo>
                    <a:lnTo>
                      <a:pt x="4715" y="7763"/>
                    </a:lnTo>
                    <a:lnTo>
                      <a:pt x="6049" y="7740"/>
                    </a:lnTo>
                    <a:cubicBezTo>
                      <a:pt x="6704" y="7216"/>
                      <a:pt x="7251" y="6573"/>
                      <a:pt x="7656" y="5847"/>
                    </a:cubicBezTo>
                    <a:cubicBezTo>
                      <a:pt x="7433" y="5807"/>
                      <a:pt x="7202" y="5788"/>
                      <a:pt x="6965" y="5788"/>
                    </a:cubicBezTo>
                    <a:cubicBezTo>
                      <a:pt x="4776" y="5788"/>
                      <a:pt x="2055" y="7379"/>
                      <a:pt x="584" y="8883"/>
                    </a:cubicBezTo>
                    <a:lnTo>
                      <a:pt x="3846" y="72"/>
                    </a:lnTo>
                    <a:lnTo>
                      <a:pt x="363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13"/>
              <p:cNvSpPr/>
              <p:nvPr/>
            </p:nvSpPr>
            <p:spPr>
              <a:xfrm>
                <a:off x="2291950" y="4262650"/>
                <a:ext cx="161325" cy="144400"/>
              </a:xfrm>
              <a:custGeom>
                <a:avLst/>
                <a:gdLst/>
                <a:ahLst/>
                <a:cxnLst/>
                <a:rect l="l" t="t" r="r" b="b"/>
                <a:pathLst>
                  <a:path w="6453" h="5776" extrusionOk="0">
                    <a:moveTo>
                      <a:pt x="2815" y="0"/>
                    </a:moveTo>
                    <a:cubicBezTo>
                      <a:pt x="2245" y="0"/>
                      <a:pt x="1" y="3764"/>
                      <a:pt x="1786" y="5247"/>
                    </a:cubicBezTo>
                    <a:lnTo>
                      <a:pt x="2239" y="5533"/>
                    </a:lnTo>
                    <a:cubicBezTo>
                      <a:pt x="2567" y="5701"/>
                      <a:pt x="2880" y="5775"/>
                      <a:pt x="3174" y="5775"/>
                    </a:cubicBezTo>
                    <a:cubicBezTo>
                      <a:pt x="5278" y="5775"/>
                      <a:pt x="6453" y="1988"/>
                      <a:pt x="6025" y="1664"/>
                    </a:cubicBezTo>
                    <a:cubicBezTo>
                      <a:pt x="5977" y="1626"/>
                      <a:pt x="5922" y="1609"/>
                      <a:pt x="5863" y="1609"/>
                    </a:cubicBezTo>
                    <a:cubicBezTo>
                      <a:pt x="5316" y="1609"/>
                      <a:pt x="4358" y="3033"/>
                      <a:pt x="4358" y="3033"/>
                    </a:cubicBezTo>
                    <a:cubicBezTo>
                      <a:pt x="4358" y="3033"/>
                      <a:pt x="5203" y="390"/>
                      <a:pt x="4798" y="175"/>
                    </a:cubicBezTo>
                    <a:cubicBezTo>
                      <a:pt x="4781" y="166"/>
                      <a:pt x="4761" y="162"/>
                      <a:pt x="4739" y="162"/>
                    </a:cubicBezTo>
                    <a:cubicBezTo>
                      <a:pt x="4263" y="162"/>
                      <a:pt x="2870" y="2307"/>
                      <a:pt x="2870" y="2307"/>
                    </a:cubicBezTo>
                    <a:cubicBezTo>
                      <a:pt x="2870" y="2307"/>
                      <a:pt x="3346" y="223"/>
                      <a:pt x="2858" y="9"/>
                    </a:cubicBezTo>
                    <a:cubicBezTo>
                      <a:pt x="2845" y="3"/>
                      <a:pt x="2830" y="0"/>
                      <a:pt x="28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65" name="Google Shape;1165;p13"/>
            <p:cNvSpPr/>
            <p:nvPr/>
          </p:nvSpPr>
          <p:spPr>
            <a:xfrm flipH="1">
              <a:off x="-121414" y="95197"/>
              <a:ext cx="825811" cy="351027"/>
            </a:xfrm>
            <a:custGeom>
              <a:avLst/>
              <a:gdLst/>
              <a:ahLst/>
              <a:cxnLst/>
              <a:rect l="l" t="t" r="r" b="b"/>
              <a:pathLst>
                <a:path w="11097" h="4717" extrusionOk="0">
                  <a:moveTo>
                    <a:pt x="9274" y="1"/>
                  </a:moveTo>
                  <a:cubicBezTo>
                    <a:pt x="9203" y="1"/>
                    <a:pt x="9132" y="5"/>
                    <a:pt x="9061" y="15"/>
                  </a:cubicBezTo>
                  <a:cubicBezTo>
                    <a:pt x="7489" y="229"/>
                    <a:pt x="5155" y="717"/>
                    <a:pt x="4239" y="1075"/>
                  </a:cubicBezTo>
                  <a:lnTo>
                    <a:pt x="5239" y="1944"/>
                  </a:lnTo>
                  <a:lnTo>
                    <a:pt x="3084" y="1610"/>
                  </a:lnTo>
                  <a:cubicBezTo>
                    <a:pt x="1893" y="2241"/>
                    <a:pt x="845" y="3111"/>
                    <a:pt x="0" y="4170"/>
                  </a:cubicBezTo>
                  <a:cubicBezTo>
                    <a:pt x="1015" y="4546"/>
                    <a:pt x="2138" y="4716"/>
                    <a:pt x="3296" y="4716"/>
                  </a:cubicBezTo>
                  <a:cubicBezTo>
                    <a:pt x="5591" y="4716"/>
                    <a:pt x="8023" y="4048"/>
                    <a:pt x="10025" y="2980"/>
                  </a:cubicBezTo>
                  <a:cubicBezTo>
                    <a:pt x="10823" y="2539"/>
                    <a:pt x="11097" y="1515"/>
                    <a:pt x="10620" y="741"/>
                  </a:cubicBezTo>
                  <a:cubicBezTo>
                    <a:pt x="10325" y="278"/>
                    <a:pt x="9816" y="1"/>
                    <a:pt x="92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13"/>
            <p:cNvSpPr/>
            <p:nvPr/>
          </p:nvSpPr>
          <p:spPr>
            <a:xfrm flipH="1">
              <a:off x="-99241" y="168052"/>
              <a:ext cx="609628" cy="202118"/>
            </a:xfrm>
            <a:custGeom>
              <a:avLst/>
              <a:gdLst/>
              <a:ahLst/>
              <a:cxnLst/>
              <a:rect l="l" t="t" r="r" b="b"/>
              <a:pathLst>
                <a:path w="8192" h="2716" extrusionOk="0">
                  <a:moveTo>
                    <a:pt x="8109" y="0"/>
                  </a:moveTo>
                  <a:cubicBezTo>
                    <a:pt x="6085" y="965"/>
                    <a:pt x="2346" y="2215"/>
                    <a:pt x="0" y="2536"/>
                  </a:cubicBezTo>
                  <a:lnTo>
                    <a:pt x="24" y="2715"/>
                  </a:lnTo>
                  <a:cubicBezTo>
                    <a:pt x="2394" y="2394"/>
                    <a:pt x="6156" y="1132"/>
                    <a:pt x="8192" y="167"/>
                  </a:cubicBezTo>
                  <a:lnTo>
                    <a:pt x="81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13"/>
            <p:cNvSpPr/>
            <p:nvPr/>
          </p:nvSpPr>
          <p:spPr>
            <a:xfrm rot="1133743" flipH="1">
              <a:off x="1097127" y="426517"/>
              <a:ext cx="265002" cy="252128"/>
            </a:xfrm>
            <a:custGeom>
              <a:avLst/>
              <a:gdLst/>
              <a:ahLst/>
              <a:cxnLst/>
              <a:rect l="l" t="t" r="r" b="b"/>
              <a:pathLst>
                <a:path w="3561" h="3388" extrusionOk="0">
                  <a:moveTo>
                    <a:pt x="1972" y="1"/>
                  </a:moveTo>
                  <a:cubicBezTo>
                    <a:pt x="1575" y="1"/>
                    <a:pt x="1164" y="137"/>
                    <a:pt x="822" y="365"/>
                  </a:cubicBezTo>
                  <a:lnTo>
                    <a:pt x="1500" y="972"/>
                  </a:lnTo>
                  <a:lnTo>
                    <a:pt x="357" y="782"/>
                  </a:lnTo>
                  <a:cubicBezTo>
                    <a:pt x="131" y="1044"/>
                    <a:pt x="0" y="1389"/>
                    <a:pt x="0" y="1746"/>
                  </a:cubicBezTo>
                  <a:cubicBezTo>
                    <a:pt x="12" y="2341"/>
                    <a:pt x="345" y="2877"/>
                    <a:pt x="857" y="3175"/>
                  </a:cubicBezTo>
                  <a:cubicBezTo>
                    <a:pt x="1128" y="3316"/>
                    <a:pt x="1427" y="3388"/>
                    <a:pt x="1726" y="3388"/>
                  </a:cubicBezTo>
                  <a:cubicBezTo>
                    <a:pt x="2005" y="3388"/>
                    <a:pt x="2283" y="3325"/>
                    <a:pt x="2536" y="3199"/>
                  </a:cubicBezTo>
                  <a:cubicBezTo>
                    <a:pt x="3120" y="2901"/>
                    <a:pt x="3501" y="2329"/>
                    <a:pt x="3548" y="1675"/>
                  </a:cubicBezTo>
                  <a:cubicBezTo>
                    <a:pt x="3560" y="1032"/>
                    <a:pt x="3203" y="424"/>
                    <a:pt x="2620" y="139"/>
                  </a:cubicBezTo>
                  <a:cubicBezTo>
                    <a:pt x="2418" y="44"/>
                    <a:pt x="2197" y="1"/>
                    <a:pt x="19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13"/>
            <p:cNvSpPr/>
            <p:nvPr/>
          </p:nvSpPr>
          <p:spPr>
            <a:xfrm rot="1133743" flipH="1">
              <a:off x="799404" y="479007"/>
              <a:ext cx="292462" cy="260686"/>
            </a:xfrm>
            <a:custGeom>
              <a:avLst/>
              <a:gdLst/>
              <a:ahLst/>
              <a:cxnLst/>
              <a:rect l="l" t="t" r="r" b="b"/>
              <a:pathLst>
                <a:path w="3930" h="3503" extrusionOk="0">
                  <a:moveTo>
                    <a:pt x="2167" y="1"/>
                  </a:moveTo>
                  <a:cubicBezTo>
                    <a:pt x="1000" y="25"/>
                    <a:pt x="0" y="1537"/>
                    <a:pt x="536" y="2596"/>
                  </a:cubicBezTo>
                  <a:cubicBezTo>
                    <a:pt x="810" y="3132"/>
                    <a:pt x="1346" y="3466"/>
                    <a:pt x="1941" y="3501"/>
                  </a:cubicBezTo>
                  <a:cubicBezTo>
                    <a:pt x="1965" y="3502"/>
                    <a:pt x="1989" y="3503"/>
                    <a:pt x="2013" y="3503"/>
                  </a:cubicBezTo>
                  <a:cubicBezTo>
                    <a:pt x="2274" y="3503"/>
                    <a:pt x="2534" y="3444"/>
                    <a:pt x="2774" y="3335"/>
                  </a:cubicBezTo>
                  <a:lnTo>
                    <a:pt x="2858" y="2013"/>
                  </a:lnTo>
                  <a:lnTo>
                    <a:pt x="3358" y="2906"/>
                  </a:lnTo>
                  <a:cubicBezTo>
                    <a:pt x="3393" y="2870"/>
                    <a:pt x="3417" y="2823"/>
                    <a:pt x="3453" y="2787"/>
                  </a:cubicBezTo>
                  <a:cubicBezTo>
                    <a:pt x="3846" y="2263"/>
                    <a:pt x="3929" y="1584"/>
                    <a:pt x="3679" y="977"/>
                  </a:cubicBezTo>
                  <a:cubicBezTo>
                    <a:pt x="3417" y="382"/>
                    <a:pt x="2822" y="1"/>
                    <a:pt x="2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13"/>
            <p:cNvSpPr/>
            <p:nvPr/>
          </p:nvSpPr>
          <p:spPr>
            <a:xfrm rot="1133743" flipH="1">
              <a:off x="410126" y="103662"/>
              <a:ext cx="938335" cy="340313"/>
            </a:xfrm>
            <a:custGeom>
              <a:avLst/>
              <a:gdLst/>
              <a:ahLst/>
              <a:cxnLst/>
              <a:rect l="l" t="t" r="r" b="b"/>
              <a:pathLst>
                <a:path w="12609" h="4573" extrusionOk="0">
                  <a:moveTo>
                    <a:pt x="12561" y="0"/>
                  </a:moveTo>
                  <a:lnTo>
                    <a:pt x="0" y="4441"/>
                  </a:lnTo>
                  <a:lnTo>
                    <a:pt x="48" y="4572"/>
                  </a:lnTo>
                  <a:lnTo>
                    <a:pt x="12609" y="131"/>
                  </a:lnTo>
                  <a:lnTo>
                    <a:pt x="125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13"/>
            <p:cNvSpPr/>
            <p:nvPr/>
          </p:nvSpPr>
          <p:spPr>
            <a:xfrm rot="1133743" flipH="1">
              <a:off x="758931" y="258962"/>
              <a:ext cx="264109" cy="358025"/>
            </a:xfrm>
            <a:custGeom>
              <a:avLst/>
              <a:gdLst/>
              <a:ahLst/>
              <a:cxnLst/>
              <a:rect l="l" t="t" r="r" b="b"/>
              <a:pathLst>
                <a:path w="3549" h="4811" extrusionOk="0">
                  <a:moveTo>
                    <a:pt x="3441" y="0"/>
                  </a:moveTo>
                  <a:lnTo>
                    <a:pt x="0" y="4727"/>
                  </a:lnTo>
                  <a:lnTo>
                    <a:pt x="107" y="4810"/>
                  </a:lnTo>
                  <a:lnTo>
                    <a:pt x="3548" y="72"/>
                  </a:lnTo>
                  <a:lnTo>
                    <a:pt x="34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13"/>
            <p:cNvSpPr/>
            <p:nvPr/>
          </p:nvSpPr>
          <p:spPr>
            <a:xfrm rot="1133743" flipH="1">
              <a:off x="945493" y="68877"/>
              <a:ext cx="281821" cy="247588"/>
            </a:xfrm>
            <a:custGeom>
              <a:avLst/>
              <a:gdLst/>
              <a:ahLst/>
              <a:cxnLst/>
              <a:rect l="l" t="t" r="r" b="b"/>
              <a:pathLst>
                <a:path w="3787" h="3327" extrusionOk="0">
                  <a:moveTo>
                    <a:pt x="1941" y="1"/>
                  </a:moveTo>
                  <a:lnTo>
                    <a:pt x="2239" y="989"/>
                  </a:lnTo>
                  <a:lnTo>
                    <a:pt x="1239" y="120"/>
                  </a:lnTo>
                  <a:cubicBezTo>
                    <a:pt x="965" y="215"/>
                    <a:pt x="727" y="382"/>
                    <a:pt x="524" y="608"/>
                  </a:cubicBezTo>
                  <a:cubicBezTo>
                    <a:pt x="131" y="1048"/>
                    <a:pt x="0" y="1668"/>
                    <a:pt x="191" y="2239"/>
                  </a:cubicBezTo>
                  <a:cubicBezTo>
                    <a:pt x="428" y="2935"/>
                    <a:pt x="1207" y="3327"/>
                    <a:pt x="1963" y="3327"/>
                  </a:cubicBezTo>
                  <a:cubicBezTo>
                    <a:pt x="2424" y="3327"/>
                    <a:pt x="2876" y="3181"/>
                    <a:pt x="3191" y="2870"/>
                  </a:cubicBezTo>
                  <a:cubicBezTo>
                    <a:pt x="3644" y="2406"/>
                    <a:pt x="3787" y="1715"/>
                    <a:pt x="3548" y="1108"/>
                  </a:cubicBezTo>
                  <a:cubicBezTo>
                    <a:pt x="3287" y="513"/>
                    <a:pt x="2739" y="96"/>
                    <a:pt x="2096" y="13"/>
                  </a:cubicBezTo>
                  <a:cubicBezTo>
                    <a:pt x="2048" y="1"/>
                    <a:pt x="1989" y="1"/>
                    <a:pt x="19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13"/>
            <p:cNvSpPr/>
            <p:nvPr/>
          </p:nvSpPr>
          <p:spPr>
            <a:xfrm rot="1133743" flipH="1">
              <a:off x="696829" y="132802"/>
              <a:ext cx="432443" cy="70995"/>
            </a:xfrm>
            <a:custGeom>
              <a:avLst/>
              <a:gdLst/>
              <a:ahLst/>
              <a:cxnLst/>
              <a:rect l="l" t="t" r="r" b="b"/>
              <a:pathLst>
                <a:path w="5811" h="954" extrusionOk="0">
                  <a:moveTo>
                    <a:pt x="12" y="1"/>
                  </a:moveTo>
                  <a:lnTo>
                    <a:pt x="0" y="132"/>
                  </a:lnTo>
                  <a:lnTo>
                    <a:pt x="5787" y="953"/>
                  </a:lnTo>
                  <a:lnTo>
                    <a:pt x="5810" y="822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13"/>
            <p:cNvSpPr/>
            <p:nvPr/>
          </p:nvSpPr>
          <p:spPr>
            <a:xfrm flipH="1">
              <a:off x="-61144" y="226545"/>
              <a:ext cx="260536" cy="424477"/>
            </a:xfrm>
            <a:custGeom>
              <a:avLst/>
              <a:gdLst/>
              <a:ahLst/>
              <a:cxnLst/>
              <a:rect l="l" t="t" r="r" b="b"/>
              <a:pathLst>
                <a:path w="3501" h="5704" extrusionOk="0">
                  <a:moveTo>
                    <a:pt x="3370" y="0"/>
                  </a:moveTo>
                  <a:lnTo>
                    <a:pt x="1" y="5632"/>
                  </a:lnTo>
                  <a:lnTo>
                    <a:pt x="132" y="5703"/>
                  </a:lnTo>
                  <a:lnTo>
                    <a:pt x="3501" y="72"/>
                  </a:lnTo>
                  <a:lnTo>
                    <a:pt x="33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3"/>
            <p:cNvSpPr/>
            <p:nvPr/>
          </p:nvSpPr>
          <p:spPr>
            <a:xfrm flipH="1">
              <a:off x="67453" y="584439"/>
              <a:ext cx="310321" cy="270359"/>
            </a:xfrm>
            <a:custGeom>
              <a:avLst/>
              <a:gdLst/>
              <a:ahLst/>
              <a:cxnLst/>
              <a:rect l="l" t="t" r="r" b="b"/>
              <a:pathLst>
                <a:path w="4170" h="3633" extrusionOk="0">
                  <a:moveTo>
                    <a:pt x="2254" y="1"/>
                  </a:moveTo>
                  <a:cubicBezTo>
                    <a:pt x="1036" y="1"/>
                    <a:pt x="1" y="2003"/>
                    <a:pt x="219" y="2241"/>
                  </a:cubicBezTo>
                  <a:cubicBezTo>
                    <a:pt x="253" y="2279"/>
                    <a:pt x="299" y="2295"/>
                    <a:pt x="353" y="2295"/>
                  </a:cubicBezTo>
                  <a:cubicBezTo>
                    <a:pt x="709" y="2295"/>
                    <a:pt x="1409" y="1586"/>
                    <a:pt x="1409" y="1586"/>
                  </a:cubicBezTo>
                  <a:lnTo>
                    <a:pt x="1409" y="1586"/>
                  </a:lnTo>
                  <a:cubicBezTo>
                    <a:pt x="1409" y="1586"/>
                    <a:pt x="576" y="3110"/>
                    <a:pt x="802" y="3301"/>
                  </a:cubicBezTo>
                  <a:cubicBezTo>
                    <a:pt x="816" y="3312"/>
                    <a:pt x="835" y="3318"/>
                    <a:pt x="857" y="3318"/>
                  </a:cubicBezTo>
                  <a:cubicBezTo>
                    <a:pt x="1170" y="3318"/>
                    <a:pt x="2231" y="2205"/>
                    <a:pt x="2231" y="2205"/>
                  </a:cubicBezTo>
                  <a:lnTo>
                    <a:pt x="2231" y="2205"/>
                  </a:lnTo>
                  <a:cubicBezTo>
                    <a:pt x="2231" y="2205"/>
                    <a:pt x="1695" y="3443"/>
                    <a:pt x="1981" y="3622"/>
                  </a:cubicBezTo>
                  <a:cubicBezTo>
                    <a:pt x="1992" y="3629"/>
                    <a:pt x="2005" y="3632"/>
                    <a:pt x="2021" y="3632"/>
                  </a:cubicBezTo>
                  <a:cubicBezTo>
                    <a:pt x="2405" y="3632"/>
                    <a:pt x="4169" y="1611"/>
                    <a:pt x="3243" y="491"/>
                  </a:cubicBezTo>
                  <a:lnTo>
                    <a:pt x="3005" y="276"/>
                  </a:lnTo>
                  <a:cubicBezTo>
                    <a:pt x="2753" y="82"/>
                    <a:pt x="2500" y="1"/>
                    <a:pt x="22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5" name="Google Shape;1175;p13"/>
            <p:cNvGrpSpPr/>
            <p:nvPr/>
          </p:nvGrpSpPr>
          <p:grpSpPr>
            <a:xfrm rot="-9550782" flipH="1">
              <a:off x="8479251" y="-160277"/>
              <a:ext cx="614300" cy="958854"/>
              <a:chOff x="3890175" y="4411850"/>
              <a:chExt cx="534375" cy="834100"/>
            </a:xfrm>
          </p:grpSpPr>
          <p:sp>
            <p:nvSpPr>
              <p:cNvPr id="1176" name="Google Shape;1176;p13"/>
              <p:cNvSpPr/>
              <p:nvPr/>
            </p:nvSpPr>
            <p:spPr>
              <a:xfrm>
                <a:off x="4066975" y="4581850"/>
                <a:ext cx="297975" cy="664100"/>
              </a:xfrm>
              <a:custGeom>
                <a:avLst/>
                <a:gdLst/>
                <a:ahLst/>
                <a:cxnLst/>
                <a:rect l="l" t="t" r="r" b="b"/>
                <a:pathLst>
                  <a:path w="11919" h="26564" extrusionOk="0">
                    <a:moveTo>
                      <a:pt x="275" y="1"/>
                    </a:moveTo>
                    <a:lnTo>
                      <a:pt x="1" y="120"/>
                    </a:lnTo>
                    <a:lnTo>
                      <a:pt x="11645" y="26564"/>
                    </a:lnTo>
                    <a:lnTo>
                      <a:pt x="11919" y="26433"/>
                    </a:lnTo>
                    <a:lnTo>
                      <a:pt x="2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13"/>
              <p:cNvSpPr/>
              <p:nvPr/>
            </p:nvSpPr>
            <p:spPr>
              <a:xfrm>
                <a:off x="4233075" y="4647050"/>
                <a:ext cx="66100" cy="313150"/>
              </a:xfrm>
              <a:custGeom>
                <a:avLst/>
                <a:gdLst/>
                <a:ahLst/>
                <a:cxnLst/>
                <a:rect l="l" t="t" r="r" b="b"/>
                <a:pathLst>
                  <a:path w="2644" h="12526" extrusionOk="0">
                    <a:moveTo>
                      <a:pt x="2358" y="0"/>
                    </a:moveTo>
                    <a:lnTo>
                      <a:pt x="0" y="12478"/>
                    </a:lnTo>
                    <a:lnTo>
                      <a:pt x="286" y="12526"/>
                    </a:lnTo>
                    <a:lnTo>
                      <a:pt x="2644" y="60"/>
                    </a:lnTo>
                    <a:lnTo>
                      <a:pt x="23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13"/>
              <p:cNvSpPr/>
              <p:nvPr/>
            </p:nvSpPr>
            <p:spPr>
              <a:xfrm>
                <a:off x="4033350" y="4867900"/>
                <a:ext cx="252425" cy="203925"/>
              </a:xfrm>
              <a:custGeom>
                <a:avLst/>
                <a:gdLst/>
                <a:ahLst/>
                <a:cxnLst/>
                <a:rect l="l" t="t" r="r" b="b"/>
                <a:pathLst>
                  <a:path w="10097" h="8157" extrusionOk="0">
                    <a:moveTo>
                      <a:pt x="179" y="1"/>
                    </a:moveTo>
                    <a:lnTo>
                      <a:pt x="0" y="227"/>
                    </a:lnTo>
                    <a:lnTo>
                      <a:pt x="9918" y="8157"/>
                    </a:lnTo>
                    <a:lnTo>
                      <a:pt x="10097" y="7918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13"/>
              <p:cNvSpPr/>
              <p:nvPr/>
            </p:nvSpPr>
            <p:spPr>
              <a:xfrm>
                <a:off x="4213125" y="4588875"/>
                <a:ext cx="211425" cy="177325"/>
              </a:xfrm>
              <a:custGeom>
                <a:avLst/>
                <a:gdLst/>
                <a:ahLst/>
                <a:cxnLst/>
                <a:rect l="l" t="t" r="r" b="b"/>
                <a:pathLst>
                  <a:path w="8457" h="7093" extrusionOk="0">
                    <a:moveTo>
                      <a:pt x="3339" y="1"/>
                    </a:moveTo>
                    <a:cubicBezTo>
                      <a:pt x="2382" y="1"/>
                      <a:pt x="2525" y="3137"/>
                      <a:pt x="2525" y="3137"/>
                    </a:cubicBezTo>
                    <a:cubicBezTo>
                      <a:pt x="2525" y="3137"/>
                      <a:pt x="1865" y="704"/>
                      <a:pt x="980" y="704"/>
                    </a:cubicBezTo>
                    <a:cubicBezTo>
                      <a:pt x="959" y="704"/>
                      <a:pt x="938" y="705"/>
                      <a:pt x="917" y="708"/>
                    </a:cubicBezTo>
                    <a:cubicBezTo>
                      <a:pt x="1" y="815"/>
                      <a:pt x="632" y="5363"/>
                      <a:pt x="2180" y="6745"/>
                    </a:cubicBezTo>
                    <a:cubicBezTo>
                      <a:pt x="2456" y="6990"/>
                      <a:pt x="2837" y="7092"/>
                      <a:pt x="3273" y="7092"/>
                    </a:cubicBezTo>
                    <a:cubicBezTo>
                      <a:pt x="5275" y="7092"/>
                      <a:pt x="8457" y="4927"/>
                      <a:pt x="8252" y="4399"/>
                    </a:cubicBezTo>
                    <a:cubicBezTo>
                      <a:pt x="8047" y="3890"/>
                      <a:pt x="7410" y="3754"/>
                      <a:pt x="6788" y="3754"/>
                    </a:cubicBezTo>
                    <a:cubicBezTo>
                      <a:pt x="6070" y="3754"/>
                      <a:pt x="5370" y="3935"/>
                      <a:pt x="5370" y="3935"/>
                    </a:cubicBezTo>
                    <a:cubicBezTo>
                      <a:pt x="5370" y="3935"/>
                      <a:pt x="7597" y="1518"/>
                      <a:pt x="6442" y="911"/>
                    </a:cubicBezTo>
                    <a:cubicBezTo>
                      <a:pt x="6299" y="834"/>
                      <a:pt x="6157" y="800"/>
                      <a:pt x="6017" y="800"/>
                    </a:cubicBezTo>
                    <a:cubicBezTo>
                      <a:pt x="5027" y="800"/>
                      <a:pt x="4168" y="2482"/>
                      <a:pt x="4168" y="2482"/>
                    </a:cubicBezTo>
                    <a:cubicBezTo>
                      <a:pt x="4168" y="2482"/>
                      <a:pt x="4549" y="303"/>
                      <a:pt x="3465" y="18"/>
                    </a:cubicBezTo>
                    <a:cubicBezTo>
                      <a:pt x="3421" y="6"/>
                      <a:pt x="3379" y="1"/>
                      <a:pt x="33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13"/>
              <p:cNvSpPr/>
              <p:nvPr/>
            </p:nvSpPr>
            <p:spPr>
              <a:xfrm>
                <a:off x="3890175" y="4734725"/>
                <a:ext cx="220875" cy="218650"/>
              </a:xfrm>
              <a:custGeom>
                <a:avLst/>
                <a:gdLst/>
                <a:ahLst/>
                <a:cxnLst/>
                <a:rect l="l" t="t" r="r" b="b"/>
                <a:pathLst>
                  <a:path w="8835" h="8746" extrusionOk="0">
                    <a:moveTo>
                      <a:pt x="7933" y="1"/>
                    </a:moveTo>
                    <a:cubicBezTo>
                      <a:pt x="7117" y="1"/>
                      <a:pt x="7025" y="5149"/>
                      <a:pt x="7025" y="5149"/>
                    </a:cubicBezTo>
                    <a:cubicBezTo>
                      <a:pt x="7025" y="5149"/>
                      <a:pt x="4493" y="1366"/>
                      <a:pt x="3282" y="1366"/>
                    </a:cubicBezTo>
                    <a:cubicBezTo>
                      <a:pt x="3182" y="1366"/>
                      <a:pt x="3092" y="1391"/>
                      <a:pt x="3013" y="1446"/>
                    </a:cubicBezTo>
                    <a:cubicBezTo>
                      <a:pt x="1965" y="2173"/>
                      <a:pt x="6335" y="5447"/>
                      <a:pt x="6335" y="5447"/>
                    </a:cubicBezTo>
                    <a:cubicBezTo>
                      <a:pt x="6335" y="5447"/>
                      <a:pt x="3210" y="4471"/>
                      <a:pt x="1528" y="4471"/>
                    </a:cubicBezTo>
                    <a:cubicBezTo>
                      <a:pt x="1020" y="4471"/>
                      <a:pt x="643" y="4560"/>
                      <a:pt x="524" y="4792"/>
                    </a:cubicBezTo>
                    <a:cubicBezTo>
                      <a:pt x="0" y="5780"/>
                      <a:pt x="5977" y="6054"/>
                      <a:pt x="5977" y="6054"/>
                    </a:cubicBezTo>
                    <a:cubicBezTo>
                      <a:pt x="5977" y="6054"/>
                      <a:pt x="346" y="7697"/>
                      <a:pt x="417" y="8566"/>
                    </a:cubicBezTo>
                    <a:cubicBezTo>
                      <a:pt x="429" y="8691"/>
                      <a:pt x="563" y="8745"/>
                      <a:pt x="784" y="8745"/>
                    </a:cubicBezTo>
                    <a:cubicBezTo>
                      <a:pt x="2095" y="8745"/>
                      <a:pt x="6465" y="6852"/>
                      <a:pt x="6465" y="6852"/>
                    </a:cubicBezTo>
                    <a:lnTo>
                      <a:pt x="7585" y="5840"/>
                    </a:lnTo>
                    <a:cubicBezTo>
                      <a:pt x="7585" y="5840"/>
                      <a:pt x="8835" y="196"/>
                      <a:pt x="7978" y="6"/>
                    </a:cubicBezTo>
                    <a:cubicBezTo>
                      <a:pt x="7963" y="2"/>
                      <a:pt x="7948" y="1"/>
                      <a:pt x="79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13"/>
              <p:cNvSpPr/>
              <p:nvPr/>
            </p:nvSpPr>
            <p:spPr>
              <a:xfrm>
                <a:off x="3936675" y="4766850"/>
                <a:ext cx="188975" cy="202575"/>
              </a:xfrm>
              <a:custGeom>
                <a:avLst/>
                <a:gdLst/>
                <a:ahLst/>
                <a:cxnLst/>
                <a:rect l="l" t="t" r="r" b="b"/>
                <a:pathLst>
                  <a:path w="7559" h="8103" extrusionOk="0">
                    <a:moveTo>
                      <a:pt x="5076" y="0"/>
                    </a:moveTo>
                    <a:cubicBezTo>
                      <a:pt x="5055" y="0"/>
                      <a:pt x="5033" y="2"/>
                      <a:pt x="5010" y="7"/>
                    </a:cubicBezTo>
                    <a:cubicBezTo>
                      <a:pt x="4022" y="185"/>
                      <a:pt x="4784" y="3757"/>
                      <a:pt x="4784" y="3757"/>
                    </a:cubicBezTo>
                    <a:cubicBezTo>
                      <a:pt x="4784" y="3757"/>
                      <a:pt x="3234" y="1772"/>
                      <a:pt x="2428" y="1772"/>
                    </a:cubicBezTo>
                    <a:cubicBezTo>
                      <a:pt x="2310" y="1772"/>
                      <a:pt x="2208" y="1814"/>
                      <a:pt x="2129" y="1912"/>
                    </a:cubicBezTo>
                    <a:cubicBezTo>
                      <a:pt x="1522" y="2674"/>
                      <a:pt x="4070" y="4221"/>
                      <a:pt x="4070" y="4221"/>
                    </a:cubicBezTo>
                    <a:cubicBezTo>
                      <a:pt x="4070" y="4221"/>
                      <a:pt x="81" y="4388"/>
                      <a:pt x="22" y="5269"/>
                    </a:cubicBezTo>
                    <a:cubicBezTo>
                      <a:pt x="1" y="5577"/>
                      <a:pt x="541" y="5677"/>
                      <a:pt x="1254" y="5677"/>
                    </a:cubicBezTo>
                    <a:cubicBezTo>
                      <a:pt x="2583" y="5677"/>
                      <a:pt x="4510" y="5329"/>
                      <a:pt x="4510" y="5329"/>
                    </a:cubicBezTo>
                    <a:lnTo>
                      <a:pt x="4510" y="5329"/>
                    </a:lnTo>
                    <a:cubicBezTo>
                      <a:pt x="4510" y="5329"/>
                      <a:pt x="462" y="7412"/>
                      <a:pt x="1022" y="8019"/>
                    </a:cubicBezTo>
                    <a:cubicBezTo>
                      <a:pt x="1074" y="8076"/>
                      <a:pt x="1158" y="8102"/>
                      <a:pt x="1267" y="8102"/>
                    </a:cubicBezTo>
                    <a:cubicBezTo>
                      <a:pt x="2323" y="8102"/>
                      <a:pt x="5737" y="5686"/>
                      <a:pt x="5737" y="5686"/>
                    </a:cubicBezTo>
                    <a:cubicBezTo>
                      <a:pt x="5737" y="5686"/>
                      <a:pt x="7558" y="1257"/>
                      <a:pt x="6832" y="1019"/>
                    </a:cubicBezTo>
                    <a:cubicBezTo>
                      <a:pt x="6804" y="1010"/>
                      <a:pt x="6777" y="1005"/>
                      <a:pt x="6749" y="1005"/>
                    </a:cubicBezTo>
                    <a:cubicBezTo>
                      <a:pt x="6052" y="1005"/>
                      <a:pt x="5534" y="3828"/>
                      <a:pt x="5534" y="3828"/>
                    </a:cubicBezTo>
                    <a:cubicBezTo>
                      <a:pt x="5534" y="3828"/>
                      <a:pt x="5966" y="0"/>
                      <a:pt x="50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13"/>
              <p:cNvSpPr/>
              <p:nvPr/>
            </p:nvSpPr>
            <p:spPr>
              <a:xfrm>
                <a:off x="4053575" y="4881600"/>
                <a:ext cx="60450" cy="48350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934" extrusionOk="0">
                    <a:moveTo>
                      <a:pt x="1477" y="0"/>
                    </a:moveTo>
                    <a:lnTo>
                      <a:pt x="1" y="1798"/>
                    </a:lnTo>
                    <a:cubicBezTo>
                      <a:pt x="1" y="1798"/>
                      <a:pt x="506" y="1934"/>
                      <a:pt x="1025" y="1934"/>
                    </a:cubicBezTo>
                    <a:cubicBezTo>
                      <a:pt x="1480" y="1934"/>
                      <a:pt x="1946" y="1830"/>
                      <a:pt x="2096" y="1441"/>
                    </a:cubicBezTo>
                    <a:cubicBezTo>
                      <a:pt x="2418" y="620"/>
                      <a:pt x="1477" y="0"/>
                      <a:pt x="1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13"/>
              <p:cNvSpPr/>
              <p:nvPr/>
            </p:nvSpPr>
            <p:spPr>
              <a:xfrm>
                <a:off x="3896425" y="4411850"/>
                <a:ext cx="307800" cy="159025"/>
              </a:xfrm>
              <a:custGeom>
                <a:avLst/>
                <a:gdLst/>
                <a:ahLst/>
                <a:cxnLst/>
                <a:rect l="l" t="t" r="r" b="b"/>
                <a:pathLst>
                  <a:path w="12312" h="6361" extrusionOk="0">
                    <a:moveTo>
                      <a:pt x="7020" y="0"/>
                    </a:moveTo>
                    <a:cubicBezTo>
                      <a:pt x="5826" y="0"/>
                      <a:pt x="7037" y="5194"/>
                      <a:pt x="7037" y="5194"/>
                    </a:cubicBezTo>
                    <a:cubicBezTo>
                      <a:pt x="7037" y="5194"/>
                      <a:pt x="4284" y="939"/>
                      <a:pt x="3147" y="939"/>
                    </a:cubicBezTo>
                    <a:cubicBezTo>
                      <a:pt x="3095" y="939"/>
                      <a:pt x="3046" y="948"/>
                      <a:pt x="3001" y="967"/>
                    </a:cubicBezTo>
                    <a:cubicBezTo>
                      <a:pt x="1965" y="1396"/>
                      <a:pt x="6370" y="5432"/>
                      <a:pt x="6370" y="5432"/>
                    </a:cubicBezTo>
                    <a:cubicBezTo>
                      <a:pt x="6370" y="5432"/>
                      <a:pt x="2326" y="3665"/>
                      <a:pt x="930" y="3665"/>
                    </a:cubicBezTo>
                    <a:cubicBezTo>
                      <a:pt x="718" y="3665"/>
                      <a:pt x="567" y="3706"/>
                      <a:pt x="500" y="3801"/>
                    </a:cubicBezTo>
                    <a:cubicBezTo>
                      <a:pt x="0" y="4515"/>
                      <a:pt x="6239" y="6360"/>
                      <a:pt x="6239" y="6360"/>
                    </a:cubicBezTo>
                    <a:lnTo>
                      <a:pt x="7751" y="6301"/>
                    </a:lnTo>
                    <a:cubicBezTo>
                      <a:pt x="7751" y="6301"/>
                      <a:pt x="12311" y="2777"/>
                      <a:pt x="11776" y="2074"/>
                    </a:cubicBezTo>
                    <a:cubicBezTo>
                      <a:pt x="11733" y="2020"/>
                      <a:pt x="11673" y="1995"/>
                      <a:pt x="11597" y="1995"/>
                    </a:cubicBezTo>
                    <a:cubicBezTo>
                      <a:pt x="10712" y="1995"/>
                      <a:pt x="7751" y="5420"/>
                      <a:pt x="7751" y="5420"/>
                    </a:cubicBezTo>
                    <a:cubicBezTo>
                      <a:pt x="7751" y="5420"/>
                      <a:pt x="8323" y="122"/>
                      <a:pt x="7061" y="2"/>
                    </a:cubicBezTo>
                    <a:cubicBezTo>
                      <a:pt x="7047" y="1"/>
                      <a:pt x="7033" y="0"/>
                      <a:pt x="7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13"/>
              <p:cNvSpPr/>
              <p:nvPr/>
            </p:nvSpPr>
            <p:spPr>
              <a:xfrm>
                <a:off x="3944000" y="4460800"/>
                <a:ext cx="234025" cy="130325"/>
              </a:xfrm>
              <a:custGeom>
                <a:avLst/>
                <a:gdLst/>
                <a:ahLst/>
                <a:cxnLst/>
                <a:rect l="l" t="t" r="r" b="b"/>
                <a:pathLst>
                  <a:path w="9361" h="5213" extrusionOk="0">
                    <a:moveTo>
                      <a:pt x="4859" y="0"/>
                    </a:moveTo>
                    <a:cubicBezTo>
                      <a:pt x="4832" y="0"/>
                      <a:pt x="4805" y="3"/>
                      <a:pt x="4777" y="9"/>
                    </a:cubicBezTo>
                    <a:cubicBezTo>
                      <a:pt x="3824" y="199"/>
                      <a:pt x="4777" y="3033"/>
                      <a:pt x="4777" y="3033"/>
                    </a:cubicBezTo>
                    <a:cubicBezTo>
                      <a:pt x="4777" y="3033"/>
                      <a:pt x="2313" y="1127"/>
                      <a:pt x="1321" y="1127"/>
                    </a:cubicBezTo>
                    <a:cubicBezTo>
                      <a:pt x="1190" y="1127"/>
                      <a:pt x="1085" y="1161"/>
                      <a:pt x="1014" y="1235"/>
                    </a:cubicBezTo>
                    <a:cubicBezTo>
                      <a:pt x="395" y="1866"/>
                      <a:pt x="4420" y="4164"/>
                      <a:pt x="4420" y="4164"/>
                    </a:cubicBezTo>
                    <a:cubicBezTo>
                      <a:pt x="4420" y="4164"/>
                      <a:pt x="2182" y="3662"/>
                      <a:pt x="896" y="3662"/>
                    </a:cubicBezTo>
                    <a:cubicBezTo>
                      <a:pt x="368" y="3662"/>
                      <a:pt x="0" y="3746"/>
                      <a:pt x="14" y="3986"/>
                    </a:cubicBezTo>
                    <a:cubicBezTo>
                      <a:pt x="50" y="4807"/>
                      <a:pt x="5134" y="5212"/>
                      <a:pt x="5134" y="5212"/>
                    </a:cubicBezTo>
                    <a:cubicBezTo>
                      <a:pt x="5134" y="5212"/>
                      <a:pt x="9361" y="2986"/>
                      <a:pt x="8956" y="2331"/>
                    </a:cubicBezTo>
                    <a:cubicBezTo>
                      <a:pt x="8898" y="2241"/>
                      <a:pt x="8801" y="2202"/>
                      <a:pt x="8678" y="2202"/>
                    </a:cubicBezTo>
                    <a:cubicBezTo>
                      <a:pt x="7920" y="2202"/>
                      <a:pt x="6158" y="3664"/>
                      <a:pt x="6158" y="3664"/>
                    </a:cubicBezTo>
                    <a:cubicBezTo>
                      <a:pt x="6158" y="3664"/>
                      <a:pt x="9075" y="866"/>
                      <a:pt x="8206" y="390"/>
                    </a:cubicBezTo>
                    <a:cubicBezTo>
                      <a:pt x="8145" y="356"/>
                      <a:pt x="8079" y="340"/>
                      <a:pt x="8011" y="340"/>
                    </a:cubicBezTo>
                    <a:cubicBezTo>
                      <a:pt x="7106" y="340"/>
                      <a:pt x="5634" y="3128"/>
                      <a:pt x="5634" y="3128"/>
                    </a:cubicBezTo>
                    <a:cubicBezTo>
                      <a:pt x="5634" y="3128"/>
                      <a:pt x="5724" y="0"/>
                      <a:pt x="48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13"/>
              <p:cNvSpPr/>
              <p:nvPr/>
            </p:nvSpPr>
            <p:spPr>
              <a:xfrm>
                <a:off x="4040500" y="4577100"/>
                <a:ext cx="65500" cy="39450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578" extrusionOk="0">
                    <a:moveTo>
                      <a:pt x="2286" y="0"/>
                    </a:moveTo>
                    <a:lnTo>
                      <a:pt x="0" y="429"/>
                    </a:lnTo>
                    <a:cubicBezTo>
                      <a:pt x="0" y="429"/>
                      <a:pt x="802" y="1578"/>
                      <a:pt x="1529" y="1578"/>
                    </a:cubicBezTo>
                    <a:cubicBezTo>
                      <a:pt x="1633" y="1578"/>
                      <a:pt x="1735" y="1554"/>
                      <a:pt x="1834" y="1501"/>
                    </a:cubicBezTo>
                    <a:cubicBezTo>
                      <a:pt x="2619" y="1072"/>
                      <a:pt x="2286" y="1"/>
                      <a:pt x="22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86" name="Google Shape;1186;p13"/>
          <p:cNvSpPr txBox="1">
            <a:spLocks noGrp="1"/>
          </p:cNvSpPr>
          <p:nvPr>
            <p:ph type="title"/>
          </p:nvPr>
        </p:nvSpPr>
        <p:spPr>
          <a:xfrm>
            <a:off x="758775" y="445025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87" name="Google Shape;1187;p13"/>
          <p:cNvSpPr txBox="1">
            <a:spLocks noGrp="1"/>
          </p:cNvSpPr>
          <p:nvPr>
            <p:ph type="title" idx="2" hasCustomPrompt="1"/>
          </p:nvPr>
        </p:nvSpPr>
        <p:spPr>
          <a:xfrm>
            <a:off x="1590166" y="1746175"/>
            <a:ext cx="7182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88" name="Google Shape;1188;p13"/>
          <p:cNvSpPr txBox="1">
            <a:spLocks noGrp="1"/>
          </p:cNvSpPr>
          <p:nvPr>
            <p:ph type="title" idx="3"/>
          </p:nvPr>
        </p:nvSpPr>
        <p:spPr>
          <a:xfrm>
            <a:off x="752175" y="2328325"/>
            <a:ext cx="2394300" cy="4305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189" name="Google Shape;1189;p13"/>
          <p:cNvSpPr txBox="1">
            <a:spLocks noGrp="1"/>
          </p:cNvSpPr>
          <p:nvPr>
            <p:ph type="title" idx="4"/>
          </p:nvPr>
        </p:nvSpPr>
        <p:spPr>
          <a:xfrm>
            <a:off x="752175" y="2758825"/>
            <a:ext cx="2394300" cy="663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190" name="Google Shape;1190;p13"/>
          <p:cNvSpPr txBox="1">
            <a:spLocks noGrp="1"/>
          </p:cNvSpPr>
          <p:nvPr>
            <p:ph type="title" idx="5" hasCustomPrompt="1"/>
          </p:nvPr>
        </p:nvSpPr>
        <p:spPr>
          <a:xfrm>
            <a:off x="4212915" y="1746175"/>
            <a:ext cx="7182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91" name="Google Shape;1191;p13"/>
          <p:cNvSpPr txBox="1">
            <a:spLocks noGrp="1"/>
          </p:cNvSpPr>
          <p:nvPr>
            <p:ph type="title" idx="6"/>
          </p:nvPr>
        </p:nvSpPr>
        <p:spPr>
          <a:xfrm>
            <a:off x="3374925" y="2328325"/>
            <a:ext cx="2394300" cy="4305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192" name="Google Shape;1192;p13"/>
          <p:cNvSpPr txBox="1">
            <a:spLocks noGrp="1"/>
          </p:cNvSpPr>
          <p:nvPr>
            <p:ph type="title" idx="7"/>
          </p:nvPr>
        </p:nvSpPr>
        <p:spPr>
          <a:xfrm>
            <a:off x="3374925" y="2758825"/>
            <a:ext cx="2394300" cy="663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193" name="Google Shape;1193;p13"/>
          <p:cNvSpPr txBox="1">
            <a:spLocks noGrp="1"/>
          </p:cNvSpPr>
          <p:nvPr>
            <p:ph type="title" idx="8" hasCustomPrompt="1"/>
          </p:nvPr>
        </p:nvSpPr>
        <p:spPr>
          <a:xfrm>
            <a:off x="6835664" y="1746175"/>
            <a:ext cx="7182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94" name="Google Shape;1194;p13"/>
          <p:cNvSpPr txBox="1">
            <a:spLocks noGrp="1"/>
          </p:cNvSpPr>
          <p:nvPr>
            <p:ph type="title" idx="9"/>
          </p:nvPr>
        </p:nvSpPr>
        <p:spPr>
          <a:xfrm>
            <a:off x="5997674" y="2328325"/>
            <a:ext cx="2394300" cy="4305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195" name="Google Shape;1195;p13"/>
          <p:cNvSpPr txBox="1">
            <a:spLocks noGrp="1"/>
          </p:cNvSpPr>
          <p:nvPr>
            <p:ph type="title" idx="13"/>
          </p:nvPr>
        </p:nvSpPr>
        <p:spPr>
          <a:xfrm>
            <a:off x="5997675" y="2758825"/>
            <a:ext cx="2394300" cy="663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2">
    <p:spTree>
      <p:nvGrpSpPr>
        <p:cNvPr id="1" name="Shape 1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8" name="Google Shape;1718;p19"/>
          <p:cNvGrpSpPr/>
          <p:nvPr/>
        </p:nvGrpSpPr>
        <p:grpSpPr>
          <a:xfrm>
            <a:off x="-211499" y="-240013"/>
            <a:ext cx="9548952" cy="5662968"/>
            <a:chOff x="-211499" y="-240013"/>
            <a:chExt cx="9548952" cy="5662968"/>
          </a:xfrm>
        </p:grpSpPr>
        <p:grpSp>
          <p:nvGrpSpPr>
            <p:cNvPr id="1719" name="Google Shape;1719;p19"/>
            <p:cNvGrpSpPr/>
            <p:nvPr/>
          </p:nvGrpSpPr>
          <p:grpSpPr>
            <a:xfrm rot="-420909">
              <a:off x="5951742" y="4622633"/>
              <a:ext cx="444135" cy="776106"/>
              <a:chOff x="121700" y="4799092"/>
              <a:chExt cx="345057" cy="602971"/>
            </a:xfrm>
          </p:grpSpPr>
          <p:sp>
            <p:nvSpPr>
              <p:cNvPr id="1720" name="Google Shape;1720;p19"/>
              <p:cNvSpPr/>
              <p:nvPr/>
            </p:nvSpPr>
            <p:spPr>
              <a:xfrm>
                <a:off x="121700" y="4799092"/>
                <a:ext cx="345057" cy="601796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7880" extrusionOk="0">
                    <a:moveTo>
                      <a:pt x="3621" y="0"/>
                    </a:moveTo>
                    <a:cubicBezTo>
                      <a:pt x="3453" y="0"/>
                      <a:pt x="3282" y="26"/>
                      <a:pt x="3108" y="79"/>
                    </a:cubicBezTo>
                    <a:cubicBezTo>
                      <a:pt x="0" y="1032"/>
                      <a:pt x="5144" y="13200"/>
                      <a:pt x="6775" y="16855"/>
                    </a:cubicBezTo>
                    <a:cubicBezTo>
                      <a:pt x="7049" y="17474"/>
                      <a:pt x="7668" y="17879"/>
                      <a:pt x="8359" y="17879"/>
                    </a:cubicBezTo>
                    <a:cubicBezTo>
                      <a:pt x="9430" y="17879"/>
                      <a:pt x="10252" y="16915"/>
                      <a:pt x="10073" y="15855"/>
                    </a:cubicBezTo>
                    <a:cubicBezTo>
                      <a:pt x="9312" y="11174"/>
                      <a:pt x="7120" y="0"/>
                      <a:pt x="36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19"/>
              <p:cNvSpPr/>
              <p:nvPr/>
            </p:nvSpPr>
            <p:spPr>
              <a:xfrm>
                <a:off x="273187" y="4899524"/>
                <a:ext cx="147083" cy="502540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14931" extrusionOk="0">
                    <a:moveTo>
                      <a:pt x="286" y="0"/>
                    </a:moveTo>
                    <a:lnTo>
                      <a:pt x="0" y="84"/>
                    </a:lnTo>
                    <a:lnTo>
                      <a:pt x="4084" y="14931"/>
                    </a:lnTo>
                    <a:lnTo>
                      <a:pt x="4370" y="14847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22" name="Google Shape;1722;p19"/>
            <p:cNvGrpSpPr/>
            <p:nvPr/>
          </p:nvGrpSpPr>
          <p:grpSpPr>
            <a:xfrm rot="993905" flipH="1">
              <a:off x="8158372" y="4242336"/>
              <a:ext cx="673776" cy="1002933"/>
              <a:chOff x="7726423" y="3744050"/>
              <a:chExt cx="1010502" cy="1504159"/>
            </a:xfrm>
          </p:grpSpPr>
          <p:sp>
            <p:nvSpPr>
              <p:cNvPr id="1723" name="Google Shape;1723;p19"/>
              <p:cNvSpPr/>
              <p:nvPr/>
            </p:nvSpPr>
            <p:spPr>
              <a:xfrm flipH="1">
                <a:off x="7726423" y="3744050"/>
                <a:ext cx="1010502" cy="1504159"/>
              </a:xfrm>
              <a:custGeom>
                <a:avLst/>
                <a:gdLst/>
                <a:ahLst/>
                <a:cxnLst/>
                <a:rect l="l" t="t" r="r" b="b"/>
                <a:pathLst>
                  <a:path w="26408" h="39309" extrusionOk="0">
                    <a:moveTo>
                      <a:pt x="5263" y="0"/>
                    </a:moveTo>
                    <a:lnTo>
                      <a:pt x="5263" y="0"/>
                    </a:lnTo>
                    <a:cubicBezTo>
                      <a:pt x="3180" y="977"/>
                      <a:pt x="1561" y="2739"/>
                      <a:pt x="763" y="4906"/>
                    </a:cubicBezTo>
                    <a:cubicBezTo>
                      <a:pt x="1" y="7084"/>
                      <a:pt x="120" y="9490"/>
                      <a:pt x="1096" y="11585"/>
                    </a:cubicBezTo>
                    <a:cubicBezTo>
                      <a:pt x="1906" y="13311"/>
                      <a:pt x="3251" y="14716"/>
                      <a:pt x="4430" y="16217"/>
                    </a:cubicBezTo>
                    <a:cubicBezTo>
                      <a:pt x="5609" y="17705"/>
                      <a:pt x="6668" y="19407"/>
                      <a:pt x="6752" y="21324"/>
                    </a:cubicBezTo>
                    <a:cubicBezTo>
                      <a:pt x="6847" y="23253"/>
                      <a:pt x="5930" y="25051"/>
                      <a:pt x="5252" y="26849"/>
                    </a:cubicBezTo>
                    <a:cubicBezTo>
                      <a:pt x="4716" y="28325"/>
                      <a:pt x="4418" y="29861"/>
                      <a:pt x="4347" y="31421"/>
                    </a:cubicBezTo>
                    <a:cubicBezTo>
                      <a:pt x="4180" y="35374"/>
                      <a:pt x="7288" y="38695"/>
                      <a:pt x="11240" y="38886"/>
                    </a:cubicBezTo>
                    <a:lnTo>
                      <a:pt x="20039" y="39303"/>
                    </a:lnTo>
                    <a:cubicBezTo>
                      <a:pt x="20124" y="39306"/>
                      <a:pt x="20208" y="39308"/>
                      <a:pt x="20291" y="39308"/>
                    </a:cubicBezTo>
                    <a:cubicBezTo>
                      <a:pt x="23709" y="39308"/>
                      <a:pt x="26408" y="36254"/>
                      <a:pt x="25861" y="32838"/>
                    </a:cubicBezTo>
                    <a:cubicBezTo>
                      <a:pt x="25397" y="29944"/>
                      <a:pt x="23671" y="28408"/>
                      <a:pt x="22563" y="27420"/>
                    </a:cubicBezTo>
                    <a:cubicBezTo>
                      <a:pt x="20789" y="25837"/>
                      <a:pt x="18694" y="24384"/>
                      <a:pt x="17932" y="22146"/>
                    </a:cubicBezTo>
                    <a:cubicBezTo>
                      <a:pt x="16646" y="18383"/>
                      <a:pt x="19634" y="13883"/>
                      <a:pt x="17670" y="10430"/>
                    </a:cubicBezTo>
                    <a:cubicBezTo>
                      <a:pt x="16729" y="8763"/>
                      <a:pt x="14860" y="7858"/>
                      <a:pt x="13038" y="7263"/>
                    </a:cubicBezTo>
                    <a:cubicBezTo>
                      <a:pt x="12372" y="7037"/>
                      <a:pt x="11693" y="6846"/>
                      <a:pt x="11014" y="6632"/>
                    </a:cubicBezTo>
                    <a:lnTo>
                      <a:pt x="9574" y="10132"/>
                    </a:lnTo>
                    <a:lnTo>
                      <a:pt x="9788" y="6215"/>
                    </a:lnTo>
                    <a:cubicBezTo>
                      <a:pt x="9062" y="5941"/>
                      <a:pt x="8371" y="5596"/>
                      <a:pt x="7728" y="5156"/>
                    </a:cubicBezTo>
                    <a:cubicBezTo>
                      <a:pt x="6156" y="4060"/>
                      <a:pt x="4609" y="1798"/>
                      <a:pt x="52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19"/>
              <p:cNvSpPr/>
              <p:nvPr/>
            </p:nvSpPr>
            <p:spPr>
              <a:xfrm flipH="1">
                <a:off x="8138704" y="4123546"/>
                <a:ext cx="347638" cy="893909"/>
              </a:xfrm>
              <a:custGeom>
                <a:avLst/>
                <a:gdLst/>
                <a:ahLst/>
                <a:cxnLst/>
                <a:rect l="l" t="t" r="r" b="b"/>
                <a:pathLst>
                  <a:path w="9085" h="23361" extrusionOk="0">
                    <a:moveTo>
                      <a:pt x="191" y="0"/>
                    </a:moveTo>
                    <a:lnTo>
                      <a:pt x="0" y="226"/>
                    </a:lnTo>
                    <a:lnTo>
                      <a:pt x="155" y="345"/>
                    </a:lnTo>
                    <a:cubicBezTo>
                      <a:pt x="1715" y="1607"/>
                      <a:pt x="3203" y="2798"/>
                      <a:pt x="4168" y="4584"/>
                    </a:cubicBezTo>
                    <a:cubicBezTo>
                      <a:pt x="5203" y="6477"/>
                      <a:pt x="5132" y="8727"/>
                      <a:pt x="5049" y="10918"/>
                    </a:cubicBezTo>
                    <a:cubicBezTo>
                      <a:pt x="4977" y="13049"/>
                      <a:pt x="4906" y="15264"/>
                      <a:pt x="5858" y="17193"/>
                    </a:cubicBezTo>
                    <a:cubicBezTo>
                      <a:pt x="6192" y="17824"/>
                      <a:pt x="6585" y="18443"/>
                      <a:pt x="7013" y="19014"/>
                    </a:cubicBezTo>
                    <a:cubicBezTo>
                      <a:pt x="7275" y="19372"/>
                      <a:pt x="7537" y="19741"/>
                      <a:pt x="7775" y="20110"/>
                    </a:cubicBezTo>
                    <a:cubicBezTo>
                      <a:pt x="8513" y="21288"/>
                      <a:pt x="8775" y="22360"/>
                      <a:pt x="8561" y="23289"/>
                    </a:cubicBezTo>
                    <a:lnTo>
                      <a:pt x="8847" y="23360"/>
                    </a:lnTo>
                    <a:cubicBezTo>
                      <a:pt x="9085" y="22348"/>
                      <a:pt x="8811" y="21205"/>
                      <a:pt x="8025" y="19955"/>
                    </a:cubicBezTo>
                    <a:cubicBezTo>
                      <a:pt x="7787" y="19574"/>
                      <a:pt x="7513" y="19205"/>
                      <a:pt x="7263" y="18848"/>
                    </a:cubicBezTo>
                    <a:cubicBezTo>
                      <a:pt x="6835" y="18276"/>
                      <a:pt x="6454" y="17681"/>
                      <a:pt x="6120" y="17062"/>
                    </a:cubicBezTo>
                    <a:cubicBezTo>
                      <a:pt x="5203" y="15204"/>
                      <a:pt x="5287" y="13026"/>
                      <a:pt x="5346" y="10918"/>
                    </a:cubicBezTo>
                    <a:cubicBezTo>
                      <a:pt x="5430" y="8704"/>
                      <a:pt x="5501" y="6406"/>
                      <a:pt x="4429" y="4441"/>
                    </a:cubicBezTo>
                    <a:cubicBezTo>
                      <a:pt x="3429" y="2608"/>
                      <a:pt x="1929" y="1405"/>
                      <a:pt x="334" y="119"/>
                    </a:cubicBezTo>
                    <a:lnTo>
                      <a:pt x="19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25" name="Google Shape;1725;p19"/>
            <p:cNvGrpSpPr/>
            <p:nvPr/>
          </p:nvGrpSpPr>
          <p:grpSpPr>
            <a:xfrm>
              <a:off x="7523146" y="4138655"/>
              <a:ext cx="776414" cy="1115668"/>
              <a:chOff x="1736525" y="3674700"/>
              <a:chExt cx="415550" cy="597125"/>
            </a:xfrm>
          </p:grpSpPr>
          <p:sp>
            <p:nvSpPr>
              <p:cNvPr id="1726" name="Google Shape;1726;p19"/>
              <p:cNvSpPr/>
              <p:nvPr/>
            </p:nvSpPr>
            <p:spPr>
              <a:xfrm>
                <a:off x="1736525" y="3674700"/>
                <a:ext cx="352600" cy="590750"/>
              </a:xfrm>
              <a:custGeom>
                <a:avLst/>
                <a:gdLst/>
                <a:ahLst/>
                <a:cxnLst/>
                <a:rect l="l" t="t" r="r" b="b"/>
                <a:pathLst>
                  <a:path w="14104" h="23630" extrusionOk="0">
                    <a:moveTo>
                      <a:pt x="6481" y="1"/>
                    </a:moveTo>
                    <a:cubicBezTo>
                      <a:pt x="6263" y="1"/>
                      <a:pt x="6040" y="31"/>
                      <a:pt x="5810" y="95"/>
                    </a:cubicBezTo>
                    <a:cubicBezTo>
                      <a:pt x="0" y="1703"/>
                      <a:pt x="8299" y="18490"/>
                      <a:pt x="10442" y="22610"/>
                    </a:cubicBezTo>
                    <a:cubicBezTo>
                      <a:pt x="10728" y="23181"/>
                      <a:pt x="11299" y="23562"/>
                      <a:pt x="11942" y="23622"/>
                    </a:cubicBezTo>
                    <a:lnTo>
                      <a:pt x="11930" y="23622"/>
                    </a:lnTo>
                    <a:cubicBezTo>
                      <a:pt x="11990" y="23627"/>
                      <a:pt x="12049" y="23630"/>
                      <a:pt x="12107" y="23630"/>
                    </a:cubicBezTo>
                    <a:cubicBezTo>
                      <a:pt x="13217" y="23630"/>
                      <a:pt x="14103" y="22682"/>
                      <a:pt x="13990" y="21562"/>
                    </a:cubicBezTo>
                    <a:cubicBezTo>
                      <a:pt x="13397" y="15600"/>
                      <a:pt x="11385" y="1"/>
                      <a:pt x="64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19"/>
              <p:cNvSpPr/>
              <p:nvPr/>
            </p:nvSpPr>
            <p:spPr>
              <a:xfrm>
                <a:off x="1908250" y="3765775"/>
                <a:ext cx="143500" cy="458125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18325" extrusionOk="0">
                    <a:moveTo>
                      <a:pt x="287" y="0"/>
                    </a:moveTo>
                    <a:lnTo>
                      <a:pt x="1" y="84"/>
                    </a:lnTo>
                    <a:lnTo>
                      <a:pt x="5454" y="18324"/>
                    </a:lnTo>
                    <a:lnTo>
                      <a:pt x="5740" y="18241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" name="Google Shape;1728;p19"/>
              <p:cNvSpPr/>
              <p:nvPr/>
            </p:nvSpPr>
            <p:spPr>
              <a:xfrm>
                <a:off x="1954400" y="3814000"/>
                <a:ext cx="197675" cy="457825"/>
              </a:xfrm>
              <a:custGeom>
                <a:avLst/>
                <a:gdLst/>
                <a:ahLst/>
                <a:cxnLst/>
                <a:rect l="l" t="t" r="r" b="b"/>
                <a:pathLst>
                  <a:path w="7907" h="18313" extrusionOk="0">
                    <a:moveTo>
                      <a:pt x="6906" y="0"/>
                    </a:moveTo>
                    <a:cubicBezTo>
                      <a:pt x="2798" y="3179"/>
                      <a:pt x="381" y="10037"/>
                      <a:pt x="72" y="15716"/>
                    </a:cubicBezTo>
                    <a:cubicBezTo>
                      <a:pt x="1" y="17126"/>
                      <a:pt x="1120" y="18312"/>
                      <a:pt x="2539" y="18312"/>
                    </a:cubicBezTo>
                    <a:cubicBezTo>
                      <a:pt x="2546" y="18312"/>
                      <a:pt x="2553" y="18312"/>
                      <a:pt x="2560" y="18312"/>
                    </a:cubicBezTo>
                    <a:cubicBezTo>
                      <a:pt x="3572" y="18312"/>
                      <a:pt x="4489" y="17693"/>
                      <a:pt x="4870" y="16752"/>
                    </a:cubicBezTo>
                    <a:cubicBezTo>
                      <a:pt x="5906" y="14169"/>
                      <a:pt x="7228" y="9870"/>
                      <a:pt x="7513" y="8346"/>
                    </a:cubicBezTo>
                    <a:lnTo>
                      <a:pt x="7513" y="8346"/>
                    </a:lnTo>
                    <a:lnTo>
                      <a:pt x="5489" y="8954"/>
                    </a:lnTo>
                    <a:lnTo>
                      <a:pt x="5489" y="8954"/>
                    </a:lnTo>
                    <a:lnTo>
                      <a:pt x="7763" y="6334"/>
                    </a:lnTo>
                    <a:cubicBezTo>
                      <a:pt x="7906" y="4179"/>
                      <a:pt x="7609" y="2036"/>
                      <a:pt x="69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19"/>
              <p:cNvSpPr/>
              <p:nvPr/>
            </p:nvSpPr>
            <p:spPr>
              <a:xfrm>
                <a:off x="2002325" y="3913400"/>
                <a:ext cx="91700" cy="329550"/>
              </a:xfrm>
              <a:custGeom>
                <a:avLst/>
                <a:gdLst/>
                <a:ahLst/>
                <a:cxnLst/>
                <a:rect l="l" t="t" r="r" b="b"/>
                <a:pathLst>
                  <a:path w="3668" h="13182" extrusionOk="0">
                    <a:moveTo>
                      <a:pt x="3406" y="1"/>
                    </a:moveTo>
                    <a:cubicBezTo>
                      <a:pt x="1846" y="3454"/>
                      <a:pt x="393" y="9597"/>
                      <a:pt x="0" y="13157"/>
                    </a:cubicBezTo>
                    <a:lnTo>
                      <a:pt x="298" y="13181"/>
                    </a:lnTo>
                    <a:cubicBezTo>
                      <a:pt x="679" y="9645"/>
                      <a:pt x="2132" y="3549"/>
                      <a:pt x="3667" y="120"/>
                    </a:cubicBezTo>
                    <a:lnTo>
                      <a:pt x="340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30" name="Google Shape;1730;p19"/>
            <p:cNvGrpSpPr/>
            <p:nvPr/>
          </p:nvGrpSpPr>
          <p:grpSpPr>
            <a:xfrm flipH="1">
              <a:off x="8328383" y="4008406"/>
              <a:ext cx="1009070" cy="1190804"/>
              <a:chOff x="7294999" y="4523484"/>
              <a:chExt cx="428098" cy="505199"/>
            </a:xfrm>
          </p:grpSpPr>
          <p:sp>
            <p:nvSpPr>
              <p:cNvPr id="1731" name="Google Shape;1731;p19"/>
              <p:cNvSpPr/>
              <p:nvPr/>
            </p:nvSpPr>
            <p:spPr>
              <a:xfrm rot="-8468661">
                <a:off x="7462688" y="4548796"/>
                <a:ext cx="122280" cy="117878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3215" extrusionOk="0">
                    <a:moveTo>
                      <a:pt x="1589" y="0"/>
                    </a:moveTo>
                    <a:cubicBezTo>
                      <a:pt x="1449" y="0"/>
                      <a:pt x="1307" y="18"/>
                      <a:pt x="1167" y="55"/>
                    </a:cubicBezTo>
                    <a:cubicBezTo>
                      <a:pt x="584" y="222"/>
                      <a:pt x="155" y="710"/>
                      <a:pt x="72" y="1305"/>
                    </a:cubicBezTo>
                    <a:cubicBezTo>
                      <a:pt x="1" y="1865"/>
                      <a:pt x="310" y="2448"/>
                      <a:pt x="775" y="2817"/>
                    </a:cubicBezTo>
                    <a:lnTo>
                      <a:pt x="1120" y="2055"/>
                    </a:lnTo>
                    <a:lnTo>
                      <a:pt x="1263" y="3115"/>
                    </a:lnTo>
                    <a:cubicBezTo>
                      <a:pt x="1435" y="3181"/>
                      <a:pt x="1614" y="3214"/>
                      <a:pt x="1792" y="3214"/>
                    </a:cubicBezTo>
                    <a:cubicBezTo>
                      <a:pt x="1935" y="3214"/>
                      <a:pt x="2078" y="3193"/>
                      <a:pt x="2215" y="3151"/>
                    </a:cubicBezTo>
                    <a:cubicBezTo>
                      <a:pt x="2739" y="2972"/>
                      <a:pt x="3120" y="2532"/>
                      <a:pt x="3227" y="1996"/>
                    </a:cubicBezTo>
                    <a:cubicBezTo>
                      <a:pt x="3334" y="1448"/>
                      <a:pt x="3168" y="901"/>
                      <a:pt x="2787" y="508"/>
                    </a:cubicBezTo>
                    <a:cubicBezTo>
                      <a:pt x="2470" y="182"/>
                      <a:pt x="2036" y="0"/>
                      <a:pt x="15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19"/>
              <p:cNvSpPr/>
              <p:nvPr/>
            </p:nvSpPr>
            <p:spPr>
              <a:xfrm rot="-8468661">
                <a:off x="7354665" y="4638423"/>
                <a:ext cx="127486" cy="114029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3110" extrusionOk="0">
                    <a:moveTo>
                      <a:pt x="1711" y="0"/>
                    </a:moveTo>
                    <a:cubicBezTo>
                      <a:pt x="1314" y="0"/>
                      <a:pt x="926" y="141"/>
                      <a:pt x="619" y="407"/>
                    </a:cubicBezTo>
                    <a:cubicBezTo>
                      <a:pt x="167" y="812"/>
                      <a:pt x="0" y="1431"/>
                      <a:pt x="179" y="2014"/>
                    </a:cubicBezTo>
                    <a:cubicBezTo>
                      <a:pt x="413" y="2676"/>
                      <a:pt x="1187" y="3109"/>
                      <a:pt x="1914" y="3109"/>
                    </a:cubicBezTo>
                    <a:cubicBezTo>
                      <a:pt x="2298" y="3109"/>
                      <a:pt x="2670" y="2988"/>
                      <a:pt x="2941" y="2717"/>
                    </a:cubicBezTo>
                    <a:cubicBezTo>
                      <a:pt x="3322" y="2324"/>
                      <a:pt x="3477" y="1764"/>
                      <a:pt x="3334" y="1228"/>
                    </a:cubicBezTo>
                    <a:cubicBezTo>
                      <a:pt x="3263" y="967"/>
                      <a:pt x="3132" y="728"/>
                      <a:pt x="2953" y="538"/>
                    </a:cubicBezTo>
                    <a:lnTo>
                      <a:pt x="1762" y="847"/>
                    </a:lnTo>
                    <a:lnTo>
                      <a:pt x="2405" y="157"/>
                    </a:lnTo>
                    <a:cubicBezTo>
                      <a:pt x="2358" y="133"/>
                      <a:pt x="2322" y="109"/>
                      <a:pt x="2274" y="97"/>
                    </a:cubicBezTo>
                    <a:cubicBezTo>
                      <a:pt x="2090" y="32"/>
                      <a:pt x="1900" y="0"/>
                      <a:pt x="17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19"/>
              <p:cNvSpPr/>
              <p:nvPr/>
            </p:nvSpPr>
            <p:spPr>
              <a:xfrm rot="-8468661">
                <a:off x="7381562" y="4623345"/>
                <a:ext cx="254972" cy="365845"/>
              </a:xfrm>
              <a:custGeom>
                <a:avLst/>
                <a:gdLst/>
                <a:ahLst/>
                <a:cxnLst/>
                <a:rect l="l" t="t" r="r" b="b"/>
                <a:pathLst>
                  <a:path w="6954" h="9978" extrusionOk="0">
                    <a:moveTo>
                      <a:pt x="107" y="1"/>
                    </a:moveTo>
                    <a:lnTo>
                      <a:pt x="0" y="72"/>
                    </a:lnTo>
                    <a:lnTo>
                      <a:pt x="6846" y="9978"/>
                    </a:lnTo>
                    <a:lnTo>
                      <a:pt x="6953" y="9906"/>
                    </a:lnTo>
                    <a:lnTo>
                      <a:pt x="10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19"/>
              <p:cNvSpPr/>
              <p:nvPr/>
            </p:nvSpPr>
            <p:spPr>
              <a:xfrm rot="-8468661">
                <a:off x="7369602" y="4722343"/>
                <a:ext cx="177278" cy="68564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1870" extrusionOk="0">
                    <a:moveTo>
                      <a:pt x="36" y="0"/>
                    </a:moveTo>
                    <a:lnTo>
                      <a:pt x="1" y="119"/>
                    </a:lnTo>
                    <a:lnTo>
                      <a:pt x="4787" y="1869"/>
                    </a:lnTo>
                    <a:lnTo>
                      <a:pt x="4835" y="175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35" name="Google Shape;1735;p19"/>
            <p:cNvGrpSpPr/>
            <p:nvPr/>
          </p:nvGrpSpPr>
          <p:grpSpPr>
            <a:xfrm flipH="1">
              <a:off x="7428198" y="4429090"/>
              <a:ext cx="385262" cy="727706"/>
              <a:chOff x="2272000" y="4262650"/>
              <a:chExt cx="191425" cy="361575"/>
            </a:xfrm>
          </p:grpSpPr>
          <p:sp>
            <p:nvSpPr>
              <p:cNvPr id="1736" name="Google Shape;1736;p19"/>
              <p:cNvSpPr/>
              <p:nvPr/>
            </p:nvSpPr>
            <p:spPr>
              <a:xfrm>
                <a:off x="2272000" y="4377750"/>
                <a:ext cx="19142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9859" extrusionOk="0">
                    <a:moveTo>
                      <a:pt x="3632" y="1"/>
                    </a:moveTo>
                    <a:lnTo>
                      <a:pt x="0" y="9776"/>
                    </a:lnTo>
                    <a:lnTo>
                      <a:pt x="227" y="9859"/>
                    </a:lnTo>
                    <a:lnTo>
                      <a:pt x="274" y="9704"/>
                    </a:lnTo>
                    <a:cubicBezTo>
                      <a:pt x="1453" y="9418"/>
                      <a:pt x="4822" y="8549"/>
                      <a:pt x="5418" y="8180"/>
                    </a:cubicBezTo>
                    <a:lnTo>
                      <a:pt x="4715" y="7763"/>
                    </a:lnTo>
                    <a:lnTo>
                      <a:pt x="6049" y="7740"/>
                    </a:lnTo>
                    <a:cubicBezTo>
                      <a:pt x="6704" y="7216"/>
                      <a:pt x="7251" y="6573"/>
                      <a:pt x="7656" y="5847"/>
                    </a:cubicBezTo>
                    <a:cubicBezTo>
                      <a:pt x="7433" y="5807"/>
                      <a:pt x="7202" y="5788"/>
                      <a:pt x="6965" y="5788"/>
                    </a:cubicBezTo>
                    <a:cubicBezTo>
                      <a:pt x="4776" y="5788"/>
                      <a:pt x="2055" y="7379"/>
                      <a:pt x="584" y="8883"/>
                    </a:cubicBezTo>
                    <a:lnTo>
                      <a:pt x="3846" y="72"/>
                    </a:lnTo>
                    <a:lnTo>
                      <a:pt x="363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19"/>
              <p:cNvSpPr/>
              <p:nvPr/>
            </p:nvSpPr>
            <p:spPr>
              <a:xfrm>
                <a:off x="2291950" y="4262650"/>
                <a:ext cx="161325" cy="144400"/>
              </a:xfrm>
              <a:custGeom>
                <a:avLst/>
                <a:gdLst/>
                <a:ahLst/>
                <a:cxnLst/>
                <a:rect l="l" t="t" r="r" b="b"/>
                <a:pathLst>
                  <a:path w="6453" h="5776" extrusionOk="0">
                    <a:moveTo>
                      <a:pt x="2815" y="0"/>
                    </a:moveTo>
                    <a:cubicBezTo>
                      <a:pt x="2245" y="0"/>
                      <a:pt x="1" y="3764"/>
                      <a:pt x="1786" y="5247"/>
                    </a:cubicBezTo>
                    <a:lnTo>
                      <a:pt x="2239" y="5533"/>
                    </a:lnTo>
                    <a:cubicBezTo>
                      <a:pt x="2567" y="5701"/>
                      <a:pt x="2880" y="5775"/>
                      <a:pt x="3174" y="5775"/>
                    </a:cubicBezTo>
                    <a:cubicBezTo>
                      <a:pt x="5278" y="5775"/>
                      <a:pt x="6453" y="1988"/>
                      <a:pt x="6025" y="1664"/>
                    </a:cubicBezTo>
                    <a:cubicBezTo>
                      <a:pt x="5977" y="1626"/>
                      <a:pt x="5922" y="1609"/>
                      <a:pt x="5863" y="1609"/>
                    </a:cubicBezTo>
                    <a:cubicBezTo>
                      <a:pt x="5316" y="1609"/>
                      <a:pt x="4358" y="3033"/>
                      <a:pt x="4358" y="3033"/>
                    </a:cubicBezTo>
                    <a:cubicBezTo>
                      <a:pt x="4358" y="3033"/>
                      <a:pt x="5203" y="390"/>
                      <a:pt x="4798" y="175"/>
                    </a:cubicBezTo>
                    <a:cubicBezTo>
                      <a:pt x="4781" y="166"/>
                      <a:pt x="4761" y="162"/>
                      <a:pt x="4739" y="162"/>
                    </a:cubicBezTo>
                    <a:cubicBezTo>
                      <a:pt x="4263" y="162"/>
                      <a:pt x="2870" y="2307"/>
                      <a:pt x="2870" y="2307"/>
                    </a:cubicBezTo>
                    <a:cubicBezTo>
                      <a:pt x="2870" y="2307"/>
                      <a:pt x="3346" y="223"/>
                      <a:pt x="2858" y="9"/>
                    </a:cubicBezTo>
                    <a:cubicBezTo>
                      <a:pt x="2845" y="3"/>
                      <a:pt x="2830" y="0"/>
                      <a:pt x="28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38" name="Google Shape;1738;p19"/>
            <p:cNvGrpSpPr/>
            <p:nvPr/>
          </p:nvGrpSpPr>
          <p:grpSpPr>
            <a:xfrm rot="489981">
              <a:off x="6010411" y="4177116"/>
              <a:ext cx="599272" cy="1010697"/>
              <a:chOff x="2596450" y="4098800"/>
              <a:chExt cx="291425" cy="491500"/>
            </a:xfrm>
          </p:grpSpPr>
          <p:sp>
            <p:nvSpPr>
              <p:cNvPr id="1739" name="Google Shape;1739;p19"/>
              <p:cNvSpPr/>
              <p:nvPr/>
            </p:nvSpPr>
            <p:spPr>
              <a:xfrm>
                <a:off x="2648225" y="4098800"/>
                <a:ext cx="143800" cy="129850"/>
              </a:xfrm>
              <a:custGeom>
                <a:avLst/>
                <a:gdLst/>
                <a:ahLst/>
                <a:cxnLst/>
                <a:rect l="l" t="t" r="r" b="b"/>
                <a:pathLst>
                  <a:path w="5752" h="5194" extrusionOk="0">
                    <a:moveTo>
                      <a:pt x="2916" y="0"/>
                    </a:moveTo>
                    <a:cubicBezTo>
                      <a:pt x="2881" y="0"/>
                      <a:pt x="2846" y="1"/>
                      <a:pt x="2811" y="2"/>
                    </a:cubicBezTo>
                    <a:cubicBezTo>
                      <a:pt x="1942" y="86"/>
                      <a:pt x="1180" y="622"/>
                      <a:pt x="811" y="1407"/>
                    </a:cubicBezTo>
                    <a:cubicBezTo>
                      <a:pt x="1" y="3181"/>
                      <a:pt x="1299" y="5194"/>
                      <a:pt x="3251" y="5194"/>
                    </a:cubicBezTo>
                    <a:cubicBezTo>
                      <a:pt x="4204" y="5158"/>
                      <a:pt x="5061" y="4574"/>
                      <a:pt x="5430" y="3693"/>
                    </a:cubicBezTo>
                    <a:cubicBezTo>
                      <a:pt x="5752" y="2848"/>
                      <a:pt x="5490" y="1824"/>
                      <a:pt x="4918" y="1074"/>
                    </a:cubicBezTo>
                    <a:lnTo>
                      <a:pt x="4097" y="2122"/>
                    </a:lnTo>
                    <a:lnTo>
                      <a:pt x="4263" y="443"/>
                    </a:lnTo>
                    <a:cubicBezTo>
                      <a:pt x="3875" y="154"/>
                      <a:pt x="3403" y="0"/>
                      <a:pt x="29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19"/>
              <p:cNvSpPr/>
              <p:nvPr/>
            </p:nvSpPr>
            <p:spPr>
              <a:xfrm>
                <a:off x="2596450" y="4234425"/>
                <a:ext cx="130400" cy="12572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029" extrusionOk="0">
                    <a:moveTo>
                      <a:pt x="2263" y="1"/>
                    </a:moveTo>
                    <a:cubicBezTo>
                      <a:pt x="1887" y="1"/>
                      <a:pt x="1519" y="88"/>
                      <a:pt x="1191" y="280"/>
                    </a:cubicBezTo>
                    <a:cubicBezTo>
                      <a:pt x="441" y="745"/>
                      <a:pt x="0" y="1554"/>
                      <a:pt x="12" y="2424"/>
                    </a:cubicBezTo>
                    <a:cubicBezTo>
                      <a:pt x="12" y="2852"/>
                      <a:pt x="131" y="3269"/>
                      <a:pt x="346" y="3638"/>
                    </a:cubicBezTo>
                    <a:lnTo>
                      <a:pt x="2286" y="3626"/>
                    </a:lnTo>
                    <a:lnTo>
                      <a:pt x="1024" y="4448"/>
                    </a:lnTo>
                    <a:cubicBezTo>
                      <a:pt x="1084" y="4495"/>
                      <a:pt x="1143" y="4543"/>
                      <a:pt x="1203" y="4579"/>
                    </a:cubicBezTo>
                    <a:cubicBezTo>
                      <a:pt x="1648" y="4878"/>
                      <a:pt x="2161" y="5029"/>
                      <a:pt x="2676" y="5029"/>
                    </a:cubicBezTo>
                    <a:cubicBezTo>
                      <a:pt x="3083" y="5029"/>
                      <a:pt x="3491" y="4935"/>
                      <a:pt x="3870" y="4745"/>
                    </a:cubicBezTo>
                    <a:cubicBezTo>
                      <a:pt x="4715" y="4293"/>
                      <a:pt x="5215" y="3388"/>
                      <a:pt x="5156" y="2436"/>
                    </a:cubicBezTo>
                    <a:cubicBezTo>
                      <a:pt x="5044" y="1106"/>
                      <a:pt x="3603" y="1"/>
                      <a:pt x="22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19"/>
              <p:cNvSpPr/>
              <p:nvPr/>
            </p:nvSpPr>
            <p:spPr>
              <a:xfrm>
                <a:off x="2642875" y="4140825"/>
                <a:ext cx="245000" cy="449475"/>
              </a:xfrm>
              <a:custGeom>
                <a:avLst/>
                <a:gdLst/>
                <a:ahLst/>
                <a:cxnLst/>
                <a:rect l="l" t="t" r="r" b="b"/>
                <a:pathLst>
                  <a:path w="9800" h="17979" extrusionOk="0">
                    <a:moveTo>
                      <a:pt x="3049" y="0"/>
                    </a:moveTo>
                    <a:lnTo>
                      <a:pt x="2858" y="72"/>
                    </a:lnTo>
                    <a:lnTo>
                      <a:pt x="6597" y="10001"/>
                    </a:lnTo>
                    <a:lnTo>
                      <a:pt x="6597" y="10001"/>
                    </a:lnTo>
                    <a:lnTo>
                      <a:pt x="120" y="5608"/>
                    </a:lnTo>
                    <a:lnTo>
                      <a:pt x="1" y="5775"/>
                    </a:lnTo>
                    <a:lnTo>
                      <a:pt x="6716" y="10323"/>
                    </a:lnTo>
                    <a:lnTo>
                      <a:pt x="9609" y="17979"/>
                    </a:lnTo>
                    <a:lnTo>
                      <a:pt x="9799" y="17907"/>
                    </a:lnTo>
                    <a:lnTo>
                      <a:pt x="30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2" name="Google Shape;1742;p19"/>
            <p:cNvGrpSpPr/>
            <p:nvPr/>
          </p:nvGrpSpPr>
          <p:grpSpPr>
            <a:xfrm rot="-23772" flipH="1">
              <a:off x="6490111" y="4323808"/>
              <a:ext cx="599141" cy="891837"/>
              <a:chOff x="7726423" y="3744050"/>
              <a:chExt cx="1010502" cy="1504159"/>
            </a:xfrm>
          </p:grpSpPr>
          <p:sp>
            <p:nvSpPr>
              <p:cNvPr id="1743" name="Google Shape;1743;p19"/>
              <p:cNvSpPr/>
              <p:nvPr/>
            </p:nvSpPr>
            <p:spPr>
              <a:xfrm flipH="1">
                <a:off x="7726423" y="3744050"/>
                <a:ext cx="1010502" cy="1504159"/>
              </a:xfrm>
              <a:custGeom>
                <a:avLst/>
                <a:gdLst/>
                <a:ahLst/>
                <a:cxnLst/>
                <a:rect l="l" t="t" r="r" b="b"/>
                <a:pathLst>
                  <a:path w="26408" h="39309" extrusionOk="0">
                    <a:moveTo>
                      <a:pt x="5263" y="0"/>
                    </a:moveTo>
                    <a:lnTo>
                      <a:pt x="5263" y="0"/>
                    </a:lnTo>
                    <a:cubicBezTo>
                      <a:pt x="3180" y="977"/>
                      <a:pt x="1561" y="2739"/>
                      <a:pt x="763" y="4906"/>
                    </a:cubicBezTo>
                    <a:cubicBezTo>
                      <a:pt x="1" y="7084"/>
                      <a:pt x="120" y="9490"/>
                      <a:pt x="1096" y="11585"/>
                    </a:cubicBezTo>
                    <a:cubicBezTo>
                      <a:pt x="1906" y="13311"/>
                      <a:pt x="3251" y="14716"/>
                      <a:pt x="4430" y="16217"/>
                    </a:cubicBezTo>
                    <a:cubicBezTo>
                      <a:pt x="5609" y="17705"/>
                      <a:pt x="6668" y="19407"/>
                      <a:pt x="6752" y="21324"/>
                    </a:cubicBezTo>
                    <a:cubicBezTo>
                      <a:pt x="6847" y="23253"/>
                      <a:pt x="5930" y="25051"/>
                      <a:pt x="5252" y="26849"/>
                    </a:cubicBezTo>
                    <a:cubicBezTo>
                      <a:pt x="4716" y="28325"/>
                      <a:pt x="4418" y="29861"/>
                      <a:pt x="4347" y="31421"/>
                    </a:cubicBezTo>
                    <a:cubicBezTo>
                      <a:pt x="4180" y="35374"/>
                      <a:pt x="7288" y="38695"/>
                      <a:pt x="11240" y="38886"/>
                    </a:cubicBezTo>
                    <a:lnTo>
                      <a:pt x="20039" y="39303"/>
                    </a:lnTo>
                    <a:cubicBezTo>
                      <a:pt x="20124" y="39306"/>
                      <a:pt x="20208" y="39308"/>
                      <a:pt x="20291" y="39308"/>
                    </a:cubicBezTo>
                    <a:cubicBezTo>
                      <a:pt x="23709" y="39308"/>
                      <a:pt x="26408" y="36254"/>
                      <a:pt x="25861" y="32838"/>
                    </a:cubicBezTo>
                    <a:cubicBezTo>
                      <a:pt x="25397" y="29944"/>
                      <a:pt x="23671" y="28408"/>
                      <a:pt x="22563" y="27420"/>
                    </a:cubicBezTo>
                    <a:cubicBezTo>
                      <a:pt x="20789" y="25837"/>
                      <a:pt x="18694" y="24384"/>
                      <a:pt x="17932" y="22146"/>
                    </a:cubicBezTo>
                    <a:cubicBezTo>
                      <a:pt x="16646" y="18383"/>
                      <a:pt x="19634" y="13883"/>
                      <a:pt x="17670" y="10430"/>
                    </a:cubicBezTo>
                    <a:cubicBezTo>
                      <a:pt x="16729" y="8763"/>
                      <a:pt x="14860" y="7858"/>
                      <a:pt x="13038" y="7263"/>
                    </a:cubicBezTo>
                    <a:cubicBezTo>
                      <a:pt x="12372" y="7037"/>
                      <a:pt x="11693" y="6846"/>
                      <a:pt x="11014" y="6632"/>
                    </a:cubicBezTo>
                    <a:lnTo>
                      <a:pt x="9574" y="10132"/>
                    </a:lnTo>
                    <a:lnTo>
                      <a:pt x="9788" y="6215"/>
                    </a:lnTo>
                    <a:cubicBezTo>
                      <a:pt x="9062" y="5941"/>
                      <a:pt x="8371" y="5596"/>
                      <a:pt x="7728" y="5156"/>
                    </a:cubicBezTo>
                    <a:cubicBezTo>
                      <a:pt x="6156" y="4060"/>
                      <a:pt x="4609" y="1798"/>
                      <a:pt x="52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19"/>
              <p:cNvSpPr/>
              <p:nvPr/>
            </p:nvSpPr>
            <p:spPr>
              <a:xfrm flipH="1">
                <a:off x="8138704" y="4123546"/>
                <a:ext cx="347638" cy="893909"/>
              </a:xfrm>
              <a:custGeom>
                <a:avLst/>
                <a:gdLst/>
                <a:ahLst/>
                <a:cxnLst/>
                <a:rect l="l" t="t" r="r" b="b"/>
                <a:pathLst>
                  <a:path w="9085" h="23361" extrusionOk="0">
                    <a:moveTo>
                      <a:pt x="191" y="0"/>
                    </a:moveTo>
                    <a:lnTo>
                      <a:pt x="0" y="226"/>
                    </a:lnTo>
                    <a:lnTo>
                      <a:pt x="155" y="345"/>
                    </a:lnTo>
                    <a:cubicBezTo>
                      <a:pt x="1715" y="1607"/>
                      <a:pt x="3203" y="2798"/>
                      <a:pt x="4168" y="4584"/>
                    </a:cubicBezTo>
                    <a:cubicBezTo>
                      <a:pt x="5203" y="6477"/>
                      <a:pt x="5132" y="8727"/>
                      <a:pt x="5049" y="10918"/>
                    </a:cubicBezTo>
                    <a:cubicBezTo>
                      <a:pt x="4977" y="13049"/>
                      <a:pt x="4906" y="15264"/>
                      <a:pt x="5858" y="17193"/>
                    </a:cubicBezTo>
                    <a:cubicBezTo>
                      <a:pt x="6192" y="17824"/>
                      <a:pt x="6585" y="18443"/>
                      <a:pt x="7013" y="19014"/>
                    </a:cubicBezTo>
                    <a:cubicBezTo>
                      <a:pt x="7275" y="19372"/>
                      <a:pt x="7537" y="19741"/>
                      <a:pt x="7775" y="20110"/>
                    </a:cubicBezTo>
                    <a:cubicBezTo>
                      <a:pt x="8513" y="21288"/>
                      <a:pt x="8775" y="22360"/>
                      <a:pt x="8561" y="23289"/>
                    </a:cubicBezTo>
                    <a:lnTo>
                      <a:pt x="8847" y="23360"/>
                    </a:lnTo>
                    <a:cubicBezTo>
                      <a:pt x="9085" y="22348"/>
                      <a:pt x="8811" y="21205"/>
                      <a:pt x="8025" y="19955"/>
                    </a:cubicBezTo>
                    <a:cubicBezTo>
                      <a:pt x="7787" y="19574"/>
                      <a:pt x="7513" y="19205"/>
                      <a:pt x="7263" y="18848"/>
                    </a:cubicBezTo>
                    <a:cubicBezTo>
                      <a:pt x="6835" y="18276"/>
                      <a:pt x="6454" y="17681"/>
                      <a:pt x="6120" y="17062"/>
                    </a:cubicBezTo>
                    <a:cubicBezTo>
                      <a:pt x="5203" y="15204"/>
                      <a:pt x="5287" y="13026"/>
                      <a:pt x="5346" y="10918"/>
                    </a:cubicBezTo>
                    <a:cubicBezTo>
                      <a:pt x="5430" y="8704"/>
                      <a:pt x="5501" y="6406"/>
                      <a:pt x="4429" y="4441"/>
                    </a:cubicBezTo>
                    <a:cubicBezTo>
                      <a:pt x="3429" y="2608"/>
                      <a:pt x="1929" y="1405"/>
                      <a:pt x="334" y="119"/>
                    </a:cubicBezTo>
                    <a:lnTo>
                      <a:pt x="19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5" name="Google Shape;1745;p19"/>
            <p:cNvGrpSpPr/>
            <p:nvPr/>
          </p:nvGrpSpPr>
          <p:grpSpPr>
            <a:xfrm rot="561912" flipH="1">
              <a:off x="7260335" y="4564192"/>
              <a:ext cx="324910" cy="613710"/>
              <a:chOff x="2272000" y="4262650"/>
              <a:chExt cx="191425" cy="361575"/>
            </a:xfrm>
          </p:grpSpPr>
          <p:sp>
            <p:nvSpPr>
              <p:cNvPr id="1746" name="Google Shape;1746;p19"/>
              <p:cNvSpPr/>
              <p:nvPr/>
            </p:nvSpPr>
            <p:spPr>
              <a:xfrm>
                <a:off x="2272000" y="4377750"/>
                <a:ext cx="19142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9859" extrusionOk="0">
                    <a:moveTo>
                      <a:pt x="3632" y="1"/>
                    </a:moveTo>
                    <a:lnTo>
                      <a:pt x="0" y="9776"/>
                    </a:lnTo>
                    <a:lnTo>
                      <a:pt x="227" y="9859"/>
                    </a:lnTo>
                    <a:lnTo>
                      <a:pt x="274" y="9704"/>
                    </a:lnTo>
                    <a:cubicBezTo>
                      <a:pt x="1453" y="9418"/>
                      <a:pt x="4822" y="8549"/>
                      <a:pt x="5418" y="8180"/>
                    </a:cubicBezTo>
                    <a:lnTo>
                      <a:pt x="4715" y="7763"/>
                    </a:lnTo>
                    <a:lnTo>
                      <a:pt x="6049" y="7740"/>
                    </a:lnTo>
                    <a:cubicBezTo>
                      <a:pt x="6704" y="7216"/>
                      <a:pt x="7251" y="6573"/>
                      <a:pt x="7656" y="5847"/>
                    </a:cubicBezTo>
                    <a:cubicBezTo>
                      <a:pt x="7433" y="5807"/>
                      <a:pt x="7202" y="5788"/>
                      <a:pt x="6965" y="5788"/>
                    </a:cubicBezTo>
                    <a:cubicBezTo>
                      <a:pt x="4776" y="5788"/>
                      <a:pt x="2055" y="7379"/>
                      <a:pt x="584" y="8883"/>
                    </a:cubicBezTo>
                    <a:lnTo>
                      <a:pt x="3846" y="72"/>
                    </a:lnTo>
                    <a:lnTo>
                      <a:pt x="363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19"/>
              <p:cNvSpPr/>
              <p:nvPr/>
            </p:nvSpPr>
            <p:spPr>
              <a:xfrm>
                <a:off x="2291950" y="4262650"/>
                <a:ext cx="161325" cy="144400"/>
              </a:xfrm>
              <a:custGeom>
                <a:avLst/>
                <a:gdLst/>
                <a:ahLst/>
                <a:cxnLst/>
                <a:rect l="l" t="t" r="r" b="b"/>
                <a:pathLst>
                  <a:path w="6453" h="5776" extrusionOk="0">
                    <a:moveTo>
                      <a:pt x="2815" y="0"/>
                    </a:moveTo>
                    <a:cubicBezTo>
                      <a:pt x="2245" y="0"/>
                      <a:pt x="1" y="3764"/>
                      <a:pt x="1786" y="5247"/>
                    </a:cubicBezTo>
                    <a:lnTo>
                      <a:pt x="2239" y="5533"/>
                    </a:lnTo>
                    <a:cubicBezTo>
                      <a:pt x="2567" y="5701"/>
                      <a:pt x="2880" y="5775"/>
                      <a:pt x="3174" y="5775"/>
                    </a:cubicBezTo>
                    <a:cubicBezTo>
                      <a:pt x="5278" y="5775"/>
                      <a:pt x="6453" y="1988"/>
                      <a:pt x="6025" y="1664"/>
                    </a:cubicBezTo>
                    <a:cubicBezTo>
                      <a:pt x="5977" y="1626"/>
                      <a:pt x="5922" y="1609"/>
                      <a:pt x="5863" y="1609"/>
                    </a:cubicBezTo>
                    <a:cubicBezTo>
                      <a:pt x="5316" y="1609"/>
                      <a:pt x="4358" y="3033"/>
                      <a:pt x="4358" y="3033"/>
                    </a:cubicBezTo>
                    <a:cubicBezTo>
                      <a:pt x="4358" y="3033"/>
                      <a:pt x="5203" y="390"/>
                      <a:pt x="4798" y="175"/>
                    </a:cubicBezTo>
                    <a:cubicBezTo>
                      <a:pt x="4781" y="166"/>
                      <a:pt x="4761" y="162"/>
                      <a:pt x="4739" y="162"/>
                    </a:cubicBezTo>
                    <a:cubicBezTo>
                      <a:pt x="4263" y="162"/>
                      <a:pt x="2870" y="2307"/>
                      <a:pt x="2870" y="2307"/>
                    </a:cubicBezTo>
                    <a:cubicBezTo>
                      <a:pt x="2870" y="2307"/>
                      <a:pt x="3346" y="223"/>
                      <a:pt x="2858" y="9"/>
                    </a:cubicBezTo>
                    <a:cubicBezTo>
                      <a:pt x="2845" y="3"/>
                      <a:pt x="2830" y="0"/>
                      <a:pt x="28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8" name="Google Shape;1748;p19"/>
            <p:cNvGrpSpPr/>
            <p:nvPr/>
          </p:nvGrpSpPr>
          <p:grpSpPr>
            <a:xfrm>
              <a:off x="6904969" y="4385797"/>
              <a:ext cx="589360" cy="807994"/>
              <a:chOff x="7035817" y="4332511"/>
              <a:chExt cx="386516" cy="529867"/>
            </a:xfrm>
          </p:grpSpPr>
          <p:sp>
            <p:nvSpPr>
              <p:cNvPr id="1749" name="Google Shape;1749;p19"/>
              <p:cNvSpPr/>
              <p:nvPr/>
            </p:nvSpPr>
            <p:spPr>
              <a:xfrm rot="-8468661">
                <a:off x="7106174" y="4583932"/>
                <a:ext cx="279868" cy="214381"/>
              </a:xfrm>
              <a:custGeom>
                <a:avLst/>
                <a:gdLst/>
                <a:ahLst/>
                <a:cxnLst/>
                <a:rect l="l" t="t" r="r" b="b"/>
                <a:pathLst>
                  <a:path w="7633" h="5847" extrusionOk="0">
                    <a:moveTo>
                      <a:pt x="191" y="0"/>
                    </a:moveTo>
                    <a:lnTo>
                      <a:pt x="0" y="143"/>
                    </a:lnTo>
                    <a:cubicBezTo>
                      <a:pt x="2120" y="3084"/>
                      <a:pt x="4668" y="5001"/>
                      <a:pt x="7561" y="5846"/>
                    </a:cubicBezTo>
                    <a:lnTo>
                      <a:pt x="7632" y="5620"/>
                    </a:lnTo>
                    <a:cubicBezTo>
                      <a:pt x="4787" y="4787"/>
                      <a:pt x="2274" y="2906"/>
                      <a:pt x="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19"/>
              <p:cNvSpPr/>
              <p:nvPr/>
            </p:nvSpPr>
            <p:spPr>
              <a:xfrm rot="-8468661">
                <a:off x="7054892" y="4437576"/>
                <a:ext cx="123269" cy="104276"/>
              </a:xfrm>
              <a:custGeom>
                <a:avLst/>
                <a:gdLst/>
                <a:ahLst/>
                <a:cxnLst/>
                <a:rect l="l" t="t" r="r" b="b"/>
                <a:pathLst>
                  <a:path w="3362" h="2844" extrusionOk="0">
                    <a:moveTo>
                      <a:pt x="2371" y="1"/>
                    </a:moveTo>
                    <a:cubicBezTo>
                      <a:pt x="1578" y="1"/>
                      <a:pt x="322" y="1118"/>
                      <a:pt x="322" y="1118"/>
                    </a:cubicBezTo>
                    <a:lnTo>
                      <a:pt x="1" y="1832"/>
                    </a:lnTo>
                    <a:cubicBezTo>
                      <a:pt x="667" y="2177"/>
                      <a:pt x="1358" y="2487"/>
                      <a:pt x="2060" y="2761"/>
                    </a:cubicBezTo>
                    <a:cubicBezTo>
                      <a:pt x="2205" y="2817"/>
                      <a:pt x="2333" y="2843"/>
                      <a:pt x="2447" y="2843"/>
                    </a:cubicBezTo>
                    <a:cubicBezTo>
                      <a:pt x="3362" y="2843"/>
                      <a:pt x="3348" y="1175"/>
                      <a:pt x="2882" y="296"/>
                    </a:cubicBezTo>
                    <a:cubicBezTo>
                      <a:pt x="2770" y="84"/>
                      <a:pt x="2588" y="1"/>
                      <a:pt x="23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19"/>
              <p:cNvSpPr/>
              <p:nvPr/>
            </p:nvSpPr>
            <p:spPr>
              <a:xfrm rot="-8468661">
                <a:off x="7121147" y="4368268"/>
                <a:ext cx="133572" cy="117255"/>
              </a:xfrm>
              <a:custGeom>
                <a:avLst/>
                <a:gdLst/>
                <a:ahLst/>
                <a:cxnLst/>
                <a:rect l="l" t="t" r="r" b="b"/>
                <a:pathLst>
                  <a:path w="3643" h="3198" extrusionOk="0">
                    <a:moveTo>
                      <a:pt x="333" y="1"/>
                    </a:moveTo>
                    <a:lnTo>
                      <a:pt x="11" y="715"/>
                    </a:lnTo>
                    <a:cubicBezTo>
                      <a:pt x="11" y="715"/>
                      <a:pt x="0" y="3197"/>
                      <a:pt x="941" y="3197"/>
                    </a:cubicBezTo>
                    <a:cubicBezTo>
                      <a:pt x="986" y="3197"/>
                      <a:pt x="1033" y="3192"/>
                      <a:pt x="1083" y="3180"/>
                    </a:cubicBezTo>
                    <a:cubicBezTo>
                      <a:pt x="2178" y="2918"/>
                      <a:pt x="3643" y="1572"/>
                      <a:pt x="2392" y="929"/>
                    </a:cubicBezTo>
                    <a:cubicBezTo>
                      <a:pt x="1726" y="584"/>
                      <a:pt x="1035" y="274"/>
                      <a:pt x="3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19"/>
              <p:cNvSpPr/>
              <p:nvPr/>
            </p:nvSpPr>
            <p:spPr>
              <a:xfrm rot="-8468661">
                <a:off x="7079520" y="4365310"/>
                <a:ext cx="142116" cy="106439"/>
              </a:xfrm>
              <a:custGeom>
                <a:avLst/>
                <a:gdLst/>
                <a:ahLst/>
                <a:cxnLst/>
                <a:rect l="l" t="t" r="r" b="b"/>
                <a:pathLst>
                  <a:path w="3876" h="2903" extrusionOk="0">
                    <a:moveTo>
                      <a:pt x="2516" y="0"/>
                    </a:moveTo>
                    <a:cubicBezTo>
                      <a:pt x="2477" y="0"/>
                      <a:pt x="2436" y="2"/>
                      <a:pt x="2394" y="5"/>
                    </a:cubicBezTo>
                    <a:cubicBezTo>
                      <a:pt x="1596" y="65"/>
                      <a:pt x="799" y="160"/>
                      <a:pt x="1" y="303"/>
                    </a:cubicBezTo>
                    <a:lnTo>
                      <a:pt x="96" y="1077"/>
                    </a:lnTo>
                    <a:cubicBezTo>
                      <a:pt x="96" y="1077"/>
                      <a:pt x="1252" y="2902"/>
                      <a:pt x="2112" y="2902"/>
                    </a:cubicBezTo>
                    <a:cubicBezTo>
                      <a:pt x="2252" y="2902"/>
                      <a:pt x="2383" y="2855"/>
                      <a:pt x="2501" y="2743"/>
                    </a:cubicBezTo>
                    <a:cubicBezTo>
                      <a:pt x="3334" y="1968"/>
                      <a:pt x="3875" y="0"/>
                      <a:pt x="25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19"/>
              <p:cNvSpPr/>
              <p:nvPr/>
            </p:nvSpPr>
            <p:spPr>
              <a:xfrm rot="-8468661">
                <a:off x="7140952" y="4453002"/>
                <a:ext cx="100427" cy="98483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2686" extrusionOk="0">
                    <a:moveTo>
                      <a:pt x="1994" y="1"/>
                    </a:moveTo>
                    <a:cubicBezTo>
                      <a:pt x="1587" y="1"/>
                      <a:pt x="0" y="837"/>
                      <a:pt x="0" y="837"/>
                    </a:cubicBezTo>
                    <a:cubicBezTo>
                      <a:pt x="0" y="837"/>
                      <a:pt x="845" y="2685"/>
                      <a:pt x="1059" y="2685"/>
                    </a:cubicBezTo>
                    <a:cubicBezTo>
                      <a:pt x="1064" y="2685"/>
                      <a:pt x="1068" y="2684"/>
                      <a:pt x="1072" y="2683"/>
                    </a:cubicBezTo>
                    <a:cubicBezTo>
                      <a:pt x="1262" y="2587"/>
                      <a:pt x="1358" y="2064"/>
                      <a:pt x="1358" y="2064"/>
                    </a:cubicBezTo>
                    <a:cubicBezTo>
                      <a:pt x="1358" y="2064"/>
                      <a:pt x="1658" y="2276"/>
                      <a:pt x="1873" y="2276"/>
                    </a:cubicBezTo>
                    <a:cubicBezTo>
                      <a:pt x="1933" y="2276"/>
                      <a:pt x="1986" y="2259"/>
                      <a:pt x="2024" y="2218"/>
                    </a:cubicBezTo>
                    <a:cubicBezTo>
                      <a:pt x="2215" y="2016"/>
                      <a:pt x="1846" y="1516"/>
                      <a:pt x="1846" y="1516"/>
                    </a:cubicBezTo>
                    <a:cubicBezTo>
                      <a:pt x="2060" y="1444"/>
                      <a:pt x="2251" y="1361"/>
                      <a:pt x="2441" y="1242"/>
                    </a:cubicBezTo>
                    <a:cubicBezTo>
                      <a:pt x="2739" y="1051"/>
                      <a:pt x="1858" y="551"/>
                      <a:pt x="1858" y="551"/>
                    </a:cubicBezTo>
                    <a:cubicBezTo>
                      <a:pt x="1858" y="551"/>
                      <a:pt x="2191" y="301"/>
                      <a:pt x="2084" y="39"/>
                    </a:cubicBezTo>
                    <a:cubicBezTo>
                      <a:pt x="2074" y="13"/>
                      <a:pt x="2042" y="1"/>
                      <a:pt x="19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19"/>
              <p:cNvSpPr/>
              <p:nvPr/>
            </p:nvSpPr>
            <p:spPr>
              <a:xfrm rot="-8468661">
                <a:off x="7084304" y="4384233"/>
                <a:ext cx="13163" cy="10413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84" extrusionOk="0">
                    <a:moveTo>
                      <a:pt x="206" y="1"/>
                    </a:moveTo>
                    <a:cubicBezTo>
                      <a:pt x="42" y="1"/>
                      <a:pt x="1" y="244"/>
                      <a:pt x="180" y="278"/>
                    </a:cubicBezTo>
                    <a:cubicBezTo>
                      <a:pt x="191" y="281"/>
                      <a:pt x="202" y="283"/>
                      <a:pt x="212" y="283"/>
                    </a:cubicBezTo>
                    <a:cubicBezTo>
                      <a:pt x="272" y="283"/>
                      <a:pt x="326" y="231"/>
                      <a:pt x="346" y="171"/>
                    </a:cubicBezTo>
                    <a:cubicBezTo>
                      <a:pt x="358" y="99"/>
                      <a:pt x="311" y="16"/>
                      <a:pt x="239" y="4"/>
                    </a:cubicBezTo>
                    <a:cubicBezTo>
                      <a:pt x="228" y="2"/>
                      <a:pt x="216" y="1"/>
                      <a:pt x="2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19"/>
              <p:cNvSpPr/>
              <p:nvPr/>
            </p:nvSpPr>
            <p:spPr>
              <a:xfrm rot="-8468661">
                <a:off x="7100718" y="4366854"/>
                <a:ext cx="12026" cy="10340"/>
              </a:xfrm>
              <a:custGeom>
                <a:avLst/>
                <a:gdLst/>
                <a:ahLst/>
                <a:cxnLst/>
                <a:rect l="l" t="t" r="r" b="b"/>
                <a:pathLst>
                  <a:path w="328" h="282" extrusionOk="0">
                    <a:moveTo>
                      <a:pt x="147" y="1"/>
                    </a:moveTo>
                    <a:cubicBezTo>
                      <a:pt x="86" y="1"/>
                      <a:pt x="26" y="42"/>
                      <a:pt x="12" y="112"/>
                    </a:cubicBezTo>
                    <a:cubicBezTo>
                      <a:pt x="0" y="183"/>
                      <a:pt x="48" y="255"/>
                      <a:pt x="119" y="279"/>
                    </a:cubicBezTo>
                    <a:cubicBezTo>
                      <a:pt x="129" y="281"/>
                      <a:pt x="138" y="282"/>
                      <a:pt x="148" y="282"/>
                    </a:cubicBezTo>
                    <a:cubicBezTo>
                      <a:pt x="253" y="282"/>
                      <a:pt x="328" y="163"/>
                      <a:pt x="262" y="64"/>
                    </a:cubicBezTo>
                    <a:cubicBezTo>
                      <a:pt x="233" y="20"/>
                      <a:pt x="190" y="1"/>
                      <a:pt x="1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19"/>
              <p:cNvSpPr/>
              <p:nvPr/>
            </p:nvSpPr>
            <p:spPr>
              <a:xfrm rot="-8468661">
                <a:off x="7145374" y="4352755"/>
                <a:ext cx="11623" cy="10303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81" extrusionOk="0">
                    <a:moveTo>
                      <a:pt x="159" y="1"/>
                    </a:moveTo>
                    <a:cubicBezTo>
                      <a:pt x="75" y="1"/>
                      <a:pt x="1" y="70"/>
                      <a:pt x="19" y="158"/>
                    </a:cubicBezTo>
                    <a:cubicBezTo>
                      <a:pt x="33" y="237"/>
                      <a:pt x="94" y="281"/>
                      <a:pt x="156" y="281"/>
                    </a:cubicBezTo>
                    <a:cubicBezTo>
                      <a:pt x="198" y="281"/>
                      <a:pt x="240" y="261"/>
                      <a:pt x="269" y="218"/>
                    </a:cubicBezTo>
                    <a:cubicBezTo>
                      <a:pt x="316" y="158"/>
                      <a:pt x="304" y="75"/>
                      <a:pt x="245" y="27"/>
                    </a:cubicBezTo>
                    <a:cubicBezTo>
                      <a:pt x="217" y="9"/>
                      <a:pt x="188" y="1"/>
                      <a:pt x="1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19"/>
              <p:cNvSpPr/>
              <p:nvPr/>
            </p:nvSpPr>
            <p:spPr>
              <a:xfrm rot="-8468661">
                <a:off x="7122152" y="4355837"/>
                <a:ext cx="11586" cy="10340"/>
              </a:xfrm>
              <a:custGeom>
                <a:avLst/>
                <a:gdLst/>
                <a:ahLst/>
                <a:cxnLst/>
                <a:rect l="l" t="t" r="r" b="b"/>
                <a:pathLst>
                  <a:path w="316" h="282" extrusionOk="0">
                    <a:moveTo>
                      <a:pt x="159" y="1"/>
                    </a:moveTo>
                    <a:cubicBezTo>
                      <a:pt x="76" y="1"/>
                      <a:pt x="0" y="72"/>
                      <a:pt x="18" y="170"/>
                    </a:cubicBezTo>
                    <a:cubicBezTo>
                      <a:pt x="32" y="240"/>
                      <a:pt x="92" y="281"/>
                      <a:pt x="153" y="281"/>
                    </a:cubicBezTo>
                    <a:cubicBezTo>
                      <a:pt x="196" y="281"/>
                      <a:pt x="239" y="261"/>
                      <a:pt x="268" y="217"/>
                    </a:cubicBezTo>
                    <a:cubicBezTo>
                      <a:pt x="316" y="158"/>
                      <a:pt x="304" y="75"/>
                      <a:pt x="244" y="27"/>
                    </a:cubicBezTo>
                    <a:cubicBezTo>
                      <a:pt x="217" y="9"/>
                      <a:pt x="188" y="1"/>
                      <a:pt x="1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19"/>
              <p:cNvSpPr/>
              <p:nvPr/>
            </p:nvSpPr>
            <p:spPr>
              <a:xfrm rot="-8468661">
                <a:off x="7084695" y="4364459"/>
                <a:ext cx="10083" cy="89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45" extrusionOk="0">
                    <a:moveTo>
                      <a:pt x="132" y="0"/>
                    </a:moveTo>
                    <a:cubicBezTo>
                      <a:pt x="86" y="0"/>
                      <a:pt x="42" y="25"/>
                      <a:pt x="25" y="69"/>
                    </a:cubicBezTo>
                    <a:cubicBezTo>
                      <a:pt x="1" y="140"/>
                      <a:pt x="25" y="212"/>
                      <a:pt x="84" y="236"/>
                    </a:cubicBezTo>
                    <a:cubicBezTo>
                      <a:pt x="100" y="242"/>
                      <a:pt x="116" y="245"/>
                      <a:pt x="132" y="245"/>
                    </a:cubicBezTo>
                    <a:cubicBezTo>
                      <a:pt x="178" y="245"/>
                      <a:pt x="224" y="220"/>
                      <a:pt x="251" y="176"/>
                    </a:cubicBezTo>
                    <a:cubicBezTo>
                      <a:pt x="275" y="105"/>
                      <a:pt x="239" y="33"/>
                      <a:pt x="179" y="9"/>
                    </a:cubicBezTo>
                    <a:cubicBezTo>
                      <a:pt x="164" y="3"/>
                      <a:pt x="148" y="0"/>
                      <a:pt x="1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19"/>
              <p:cNvSpPr/>
              <p:nvPr/>
            </p:nvSpPr>
            <p:spPr>
              <a:xfrm rot="-8468661">
                <a:off x="7103711" y="4347525"/>
                <a:ext cx="10743" cy="9093"/>
              </a:xfrm>
              <a:custGeom>
                <a:avLst/>
                <a:gdLst/>
                <a:ahLst/>
                <a:cxnLst/>
                <a:rect l="l" t="t" r="r" b="b"/>
                <a:pathLst>
                  <a:path w="293" h="248" extrusionOk="0">
                    <a:moveTo>
                      <a:pt x="149" y="0"/>
                    </a:moveTo>
                    <a:cubicBezTo>
                      <a:pt x="132" y="0"/>
                      <a:pt x="114" y="4"/>
                      <a:pt x="96" y="12"/>
                    </a:cubicBezTo>
                    <a:cubicBezTo>
                      <a:pt x="1" y="48"/>
                      <a:pt x="1" y="191"/>
                      <a:pt x="96" y="238"/>
                    </a:cubicBezTo>
                    <a:cubicBezTo>
                      <a:pt x="111" y="244"/>
                      <a:pt x="127" y="247"/>
                      <a:pt x="142" y="247"/>
                    </a:cubicBezTo>
                    <a:cubicBezTo>
                      <a:pt x="189" y="247"/>
                      <a:pt x="236" y="220"/>
                      <a:pt x="263" y="167"/>
                    </a:cubicBezTo>
                    <a:cubicBezTo>
                      <a:pt x="292" y="88"/>
                      <a:pt x="232" y="0"/>
                      <a:pt x="14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19"/>
              <p:cNvSpPr/>
              <p:nvPr/>
            </p:nvSpPr>
            <p:spPr>
              <a:xfrm rot="-8468661">
                <a:off x="7127777" y="4342030"/>
                <a:ext cx="12503" cy="924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252" extrusionOk="0">
                    <a:moveTo>
                      <a:pt x="171" y="1"/>
                    </a:moveTo>
                    <a:cubicBezTo>
                      <a:pt x="80" y="1"/>
                      <a:pt x="1" y="112"/>
                      <a:pt x="81" y="210"/>
                    </a:cubicBezTo>
                    <a:cubicBezTo>
                      <a:pt x="107" y="239"/>
                      <a:pt x="137" y="251"/>
                      <a:pt x="166" y="251"/>
                    </a:cubicBezTo>
                    <a:cubicBezTo>
                      <a:pt x="258" y="251"/>
                      <a:pt x="341" y="134"/>
                      <a:pt x="259" y="44"/>
                    </a:cubicBezTo>
                    <a:cubicBezTo>
                      <a:pt x="232" y="14"/>
                      <a:pt x="201" y="1"/>
                      <a:pt x="1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1" name="Google Shape;1761;p19"/>
            <p:cNvGrpSpPr/>
            <p:nvPr/>
          </p:nvGrpSpPr>
          <p:grpSpPr>
            <a:xfrm rot="748857">
              <a:off x="5513233" y="4375926"/>
              <a:ext cx="534338" cy="834042"/>
              <a:chOff x="3890175" y="4411850"/>
              <a:chExt cx="534375" cy="834100"/>
            </a:xfrm>
          </p:grpSpPr>
          <p:sp>
            <p:nvSpPr>
              <p:cNvPr id="1762" name="Google Shape;1762;p19"/>
              <p:cNvSpPr/>
              <p:nvPr/>
            </p:nvSpPr>
            <p:spPr>
              <a:xfrm>
                <a:off x="4066975" y="4581850"/>
                <a:ext cx="297975" cy="664100"/>
              </a:xfrm>
              <a:custGeom>
                <a:avLst/>
                <a:gdLst/>
                <a:ahLst/>
                <a:cxnLst/>
                <a:rect l="l" t="t" r="r" b="b"/>
                <a:pathLst>
                  <a:path w="11919" h="26564" extrusionOk="0">
                    <a:moveTo>
                      <a:pt x="275" y="1"/>
                    </a:moveTo>
                    <a:lnTo>
                      <a:pt x="1" y="120"/>
                    </a:lnTo>
                    <a:lnTo>
                      <a:pt x="11645" y="26564"/>
                    </a:lnTo>
                    <a:lnTo>
                      <a:pt x="11919" y="26433"/>
                    </a:lnTo>
                    <a:lnTo>
                      <a:pt x="2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19"/>
              <p:cNvSpPr/>
              <p:nvPr/>
            </p:nvSpPr>
            <p:spPr>
              <a:xfrm>
                <a:off x="4233075" y="4647050"/>
                <a:ext cx="66100" cy="313150"/>
              </a:xfrm>
              <a:custGeom>
                <a:avLst/>
                <a:gdLst/>
                <a:ahLst/>
                <a:cxnLst/>
                <a:rect l="l" t="t" r="r" b="b"/>
                <a:pathLst>
                  <a:path w="2644" h="12526" extrusionOk="0">
                    <a:moveTo>
                      <a:pt x="2358" y="0"/>
                    </a:moveTo>
                    <a:lnTo>
                      <a:pt x="0" y="12478"/>
                    </a:lnTo>
                    <a:lnTo>
                      <a:pt x="286" y="12526"/>
                    </a:lnTo>
                    <a:lnTo>
                      <a:pt x="2644" y="60"/>
                    </a:lnTo>
                    <a:lnTo>
                      <a:pt x="23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19"/>
              <p:cNvSpPr/>
              <p:nvPr/>
            </p:nvSpPr>
            <p:spPr>
              <a:xfrm>
                <a:off x="4033350" y="4867900"/>
                <a:ext cx="252425" cy="203925"/>
              </a:xfrm>
              <a:custGeom>
                <a:avLst/>
                <a:gdLst/>
                <a:ahLst/>
                <a:cxnLst/>
                <a:rect l="l" t="t" r="r" b="b"/>
                <a:pathLst>
                  <a:path w="10097" h="8157" extrusionOk="0">
                    <a:moveTo>
                      <a:pt x="179" y="1"/>
                    </a:moveTo>
                    <a:lnTo>
                      <a:pt x="0" y="227"/>
                    </a:lnTo>
                    <a:lnTo>
                      <a:pt x="9918" y="8157"/>
                    </a:lnTo>
                    <a:lnTo>
                      <a:pt x="10097" y="7918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19"/>
              <p:cNvSpPr/>
              <p:nvPr/>
            </p:nvSpPr>
            <p:spPr>
              <a:xfrm>
                <a:off x="4213125" y="4588875"/>
                <a:ext cx="211425" cy="177325"/>
              </a:xfrm>
              <a:custGeom>
                <a:avLst/>
                <a:gdLst/>
                <a:ahLst/>
                <a:cxnLst/>
                <a:rect l="l" t="t" r="r" b="b"/>
                <a:pathLst>
                  <a:path w="8457" h="7093" extrusionOk="0">
                    <a:moveTo>
                      <a:pt x="3339" y="1"/>
                    </a:moveTo>
                    <a:cubicBezTo>
                      <a:pt x="2382" y="1"/>
                      <a:pt x="2525" y="3137"/>
                      <a:pt x="2525" y="3137"/>
                    </a:cubicBezTo>
                    <a:cubicBezTo>
                      <a:pt x="2525" y="3137"/>
                      <a:pt x="1865" y="704"/>
                      <a:pt x="980" y="704"/>
                    </a:cubicBezTo>
                    <a:cubicBezTo>
                      <a:pt x="959" y="704"/>
                      <a:pt x="938" y="705"/>
                      <a:pt x="917" y="708"/>
                    </a:cubicBezTo>
                    <a:cubicBezTo>
                      <a:pt x="1" y="815"/>
                      <a:pt x="632" y="5363"/>
                      <a:pt x="2180" y="6745"/>
                    </a:cubicBezTo>
                    <a:cubicBezTo>
                      <a:pt x="2456" y="6990"/>
                      <a:pt x="2837" y="7092"/>
                      <a:pt x="3273" y="7092"/>
                    </a:cubicBezTo>
                    <a:cubicBezTo>
                      <a:pt x="5275" y="7092"/>
                      <a:pt x="8457" y="4927"/>
                      <a:pt x="8252" y="4399"/>
                    </a:cubicBezTo>
                    <a:cubicBezTo>
                      <a:pt x="8047" y="3890"/>
                      <a:pt x="7410" y="3754"/>
                      <a:pt x="6788" y="3754"/>
                    </a:cubicBezTo>
                    <a:cubicBezTo>
                      <a:pt x="6070" y="3754"/>
                      <a:pt x="5370" y="3935"/>
                      <a:pt x="5370" y="3935"/>
                    </a:cubicBezTo>
                    <a:cubicBezTo>
                      <a:pt x="5370" y="3935"/>
                      <a:pt x="7597" y="1518"/>
                      <a:pt x="6442" y="911"/>
                    </a:cubicBezTo>
                    <a:cubicBezTo>
                      <a:pt x="6299" y="834"/>
                      <a:pt x="6157" y="800"/>
                      <a:pt x="6017" y="800"/>
                    </a:cubicBezTo>
                    <a:cubicBezTo>
                      <a:pt x="5027" y="800"/>
                      <a:pt x="4168" y="2482"/>
                      <a:pt x="4168" y="2482"/>
                    </a:cubicBezTo>
                    <a:cubicBezTo>
                      <a:pt x="4168" y="2482"/>
                      <a:pt x="4549" y="303"/>
                      <a:pt x="3465" y="18"/>
                    </a:cubicBezTo>
                    <a:cubicBezTo>
                      <a:pt x="3421" y="6"/>
                      <a:pt x="3379" y="1"/>
                      <a:pt x="33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19"/>
              <p:cNvSpPr/>
              <p:nvPr/>
            </p:nvSpPr>
            <p:spPr>
              <a:xfrm>
                <a:off x="3890175" y="4734725"/>
                <a:ext cx="220875" cy="218650"/>
              </a:xfrm>
              <a:custGeom>
                <a:avLst/>
                <a:gdLst/>
                <a:ahLst/>
                <a:cxnLst/>
                <a:rect l="l" t="t" r="r" b="b"/>
                <a:pathLst>
                  <a:path w="8835" h="8746" extrusionOk="0">
                    <a:moveTo>
                      <a:pt x="7933" y="1"/>
                    </a:moveTo>
                    <a:cubicBezTo>
                      <a:pt x="7117" y="1"/>
                      <a:pt x="7025" y="5149"/>
                      <a:pt x="7025" y="5149"/>
                    </a:cubicBezTo>
                    <a:cubicBezTo>
                      <a:pt x="7025" y="5149"/>
                      <a:pt x="4493" y="1366"/>
                      <a:pt x="3282" y="1366"/>
                    </a:cubicBezTo>
                    <a:cubicBezTo>
                      <a:pt x="3182" y="1366"/>
                      <a:pt x="3092" y="1391"/>
                      <a:pt x="3013" y="1446"/>
                    </a:cubicBezTo>
                    <a:cubicBezTo>
                      <a:pt x="1965" y="2173"/>
                      <a:pt x="6335" y="5447"/>
                      <a:pt x="6335" y="5447"/>
                    </a:cubicBezTo>
                    <a:cubicBezTo>
                      <a:pt x="6335" y="5447"/>
                      <a:pt x="3210" y="4471"/>
                      <a:pt x="1528" y="4471"/>
                    </a:cubicBezTo>
                    <a:cubicBezTo>
                      <a:pt x="1020" y="4471"/>
                      <a:pt x="643" y="4560"/>
                      <a:pt x="524" y="4792"/>
                    </a:cubicBezTo>
                    <a:cubicBezTo>
                      <a:pt x="0" y="5780"/>
                      <a:pt x="5977" y="6054"/>
                      <a:pt x="5977" y="6054"/>
                    </a:cubicBezTo>
                    <a:cubicBezTo>
                      <a:pt x="5977" y="6054"/>
                      <a:pt x="346" y="7697"/>
                      <a:pt x="417" y="8566"/>
                    </a:cubicBezTo>
                    <a:cubicBezTo>
                      <a:pt x="429" y="8691"/>
                      <a:pt x="563" y="8745"/>
                      <a:pt x="784" y="8745"/>
                    </a:cubicBezTo>
                    <a:cubicBezTo>
                      <a:pt x="2095" y="8745"/>
                      <a:pt x="6465" y="6852"/>
                      <a:pt x="6465" y="6852"/>
                    </a:cubicBezTo>
                    <a:lnTo>
                      <a:pt x="7585" y="5840"/>
                    </a:lnTo>
                    <a:cubicBezTo>
                      <a:pt x="7585" y="5840"/>
                      <a:pt x="8835" y="196"/>
                      <a:pt x="7978" y="6"/>
                    </a:cubicBezTo>
                    <a:cubicBezTo>
                      <a:pt x="7963" y="2"/>
                      <a:pt x="7948" y="1"/>
                      <a:pt x="79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19"/>
              <p:cNvSpPr/>
              <p:nvPr/>
            </p:nvSpPr>
            <p:spPr>
              <a:xfrm>
                <a:off x="3936675" y="4766850"/>
                <a:ext cx="188975" cy="202575"/>
              </a:xfrm>
              <a:custGeom>
                <a:avLst/>
                <a:gdLst/>
                <a:ahLst/>
                <a:cxnLst/>
                <a:rect l="l" t="t" r="r" b="b"/>
                <a:pathLst>
                  <a:path w="7559" h="8103" extrusionOk="0">
                    <a:moveTo>
                      <a:pt x="5076" y="0"/>
                    </a:moveTo>
                    <a:cubicBezTo>
                      <a:pt x="5055" y="0"/>
                      <a:pt x="5033" y="2"/>
                      <a:pt x="5010" y="7"/>
                    </a:cubicBezTo>
                    <a:cubicBezTo>
                      <a:pt x="4022" y="185"/>
                      <a:pt x="4784" y="3757"/>
                      <a:pt x="4784" y="3757"/>
                    </a:cubicBezTo>
                    <a:cubicBezTo>
                      <a:pt x="4784" y="3757"/>
                      <a:pt x="3234" y="1772"/>
                      <a:pt x="2428" y="1772"/>
                    </a:cubicBezTo>
                    <a:cubicBezTo>
                      <a:pt x="2310" y="1772"/>
                      <a:pt x="2208" y="1814"/>
                      <a:pt x="2129" y="1912"/>
                    </a:cubicBezTo>
                    <a:cubicBezTo>
                      <a:pt x="1522" y="2674"/>
                      <a:pt x="4070" y="4221"/>
                      <a:pt x="4070" y="4221"/>
                    </a:cubicBezTo>
                    <a:cubicBezTo>
                      <a:pt x="4070" y="4221"/>
                      <a:pt x="81" y="4388"/>
                      <a:pt x="22" y="5269"/>
                    </a:cubicBezTo>
                    <a:cubicBezTo>
                      <a:pt x="1" y="5577"/>
                      <a:pt x="541" y="5677"/>
                      <a:pt x="1254" y="5677"/>
                    </a:cubicBezTo>
                    <a:cubicBezTo>
                      <a:pt x="2583" y="5677"/>
                      <a:pt x="4510" y="5329"/>
                      <a:pt x="4510" y="5329"/>
                    </a:cubicBezTo>
                    <a:lnTo>
                      <a:pt x="4510" y="5329"/>
                    </a:lnTo>
                    <a:cubicBezTo>
                      <a:pt x="4510" y="5329"/>
                      <a:pt x="462" y="7412"/>
                      <a:pt x="1022" y="8019"/>
                    </a:cubicBezTo>
                    <a:cubicBezTo>
                      <a:pt x="1074" y="8076"/>
                      <a:pt x="1158" y="8102"/>
                      <a:pt x="1267" y="8102"/>
                    </a:cubicBezTo>
                    <a:cubicBezTo>
                      <a:pt x="2323" y="8102"/>
                      <a:pt x="5737" y="5686"/>
                      <a:pt x="5737" y="5686"/>
                    </a:cubicBezTo>
                    <a:cubicBezTo>
                      <a:pt x="5737" y="5686"/>
                      <a:pt x="7558" y="1257"/>
                      <a:pt x="6832" y="1019"/>
                    </a:cubicBezTo>
                    <a:cubicBezTo>
                      <a:pt x="6804" y="1010"/>
                      <a:pt x="6777" y="1005"/>
                      <a:pt x="6749" y="1005"/>
                    </a:cubicBezTo>
                    <a:cubicBezTo>
                      <a:pt x="6052" y="1005"/>
                      <a:pt x="5534" y="3828"/>
                      <a:pt x="5534" y="3828"/>
                    </a:cubicBezTo>
                    <a:cubicBezTo>
                      <a:pt x="5534" y="3828"/>
                      <a:pt x="5966" y="0"/>
                      <a:pt x="50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19"/>
              <p:cNvSpPr/>
              <p:nvPr/>
            </p:nvSpPr>
            <p:spPr>
              <a:xfrm>
                <a:off x="4053575" y="4881600"/>
                <a:ext cx="60450" cy="48350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934" extrusionOk="0">
                    <a:moveTo>
                      <a:pt x="1477" y="0"/>
                    </a:moveTo>
                    <a:lnTo>
                      <a:pt x="1" y="1798"/>
                    </a:lnTo>
                    <a:cubicBezTo>
                      <a:pt x="1" y="1798"/>
                      <a:pt x="506" y="1934"/>
                      <a:pt x="1025" y="1934"/>
                    </a:cubicBezTo>
                    <a:cubicBezTo>
                      <a:pt x="1480" y="1934"/>
                      <a:pt x="1946" y="1830"/>
                      <a:pt x="2096" y="1441"/>
                    </a:cubicBezTo>
                    <a:cubicBezTo>
                      <a:pt x="2418" y="620"/>
                      <a:pt x="1477" y="0"/>
                      <a:pt x="1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19"/>
              <p:cNvSpPr/>
              <p:nvPr/>
            </p:nvSpPr>
            <p:spPr>
              <a:xfrm>
                <a:off x="3896425" y="4411850"/>
                <a:ext cx="307800" cy="159025"/>
              </a:xfrm>
              <a:custGeom>
                <a:avLst/>
                <a:gdLst/>
                <a:ahLst/>
                <a:cxnLst/>
                <a:rect l="l" t="t" r="r" b="b"/>
                <a:pathLst>
                  <a:path w="12312" h="6361" extrusionOk="0">
                    <a:moveTo>
                      <a:pt x="7020" y="0"/>
                    </a:moveTo>
                    <a:cubicBezTo>
                      <a:pt x="5826" y="0"/>
                      <a:pt x="7037" y="5194"/>
                      <a:pt x="7037" y="5194"/>
                    </a:cubicBezTo>
                    <a:cubicBezTo>
                      <a:pt x="7037" y="5194"/>
                      <a:pt x="4284" y="939"/>
                      <a:pt x="3147" y="939"/>
                    </a:cubicBezTo>
                    <a:cubicBezTo>
                      <a:pt x="3095" y="939"/>
                      <a:pt x="3046" y="948"/>
                      <a:pt x="3001" y="967"/>
                    </a:cubicBezTo>
                    <a:cubicBezTo>
                      <a:pt x="1965" y="1396"/>
                      <a:pt x="6370" y="5432"/>
                      <a:pt x="6370" y="5432"/>
                    </a:cubicBezTo>
                    <a:cubicBezTo>
                      <a:pt x="6370" y="5432"/>
                      <a:pt x="2326" y="3665"/>
                      <a:pt x="930" y="3665"/>
                    </a:cubicBezTo>
                    <a:cubicBezTo>
                      <a:pt x="718" y="3665"/>
                      <a:pt x="567" y="3706"/>
                      <a:pt x="500" y="3801"/>
                    </a:cubicBezTo>
                    <a:cubicBezTo>
                      <a:pt x="0" y="4515"/>
                      <a:pt x="6239" y="6360"/>
                      <a:pt x="6239" y="6360"/>
                    </a:cubicBezTo>
                    <a:lnTo>
                      <a:pt x="7751" y="6301"/>
                    </a:lnTo>
                    <a:cubicBezTo>
                      <a:pt x="7751" y="6301"/>
                      <a:pt x="12311" y="2777"/>
                      <a:pt x="11776" y="2074"/>
                    </a:cubicBezTo>
                    <a:cubicBezTo>
                      <a:pt x="11733" y="2020"/>
                      <a:pt x="11673" y="1995"/>
                      <a:pt x="11597" y="1995"/>
                    </a:cubicBezTo>
                    <a:cubicBezTo>
                      <a:pt x="10712" y="1995"/>
                      <a:pt x="7751" y="5420"/>
                      <a:pt x="7751" y="5420"/>
                    </a:cubicBezTo>
                    <a:cubicBezTo>
                      <a:pt x="7751" y="5420"/>
                      <a:pt x="8323" y="122"/>
                      <a:pt x="7061" y="2"/>
                    </a:cubicBezTo>
                    <a:cubicBezTo>
                      <a:pt x="7047" y="1"/>
                      <a:pt x="7033" y="0"/>
                      <a:pt x="7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19"/>
              <p:cNvSpPr/>
              <p:nvPr/>
            </p:nvSpPr>
            <p:spPr>
              <a:xfrm>
                <a:off x="3944000" y="4460800"/>
                <a:ext cx="234025" cy="130325"/>
              </a:xfrm>
              <a:custGeom>
                <a:avLst/>
                <a:gdLst/>
                <a:ahLst/>
                <a:cxnLst/>
                <a:rect l="l" t="t" r="r" b="b"/>
                <a:pathLst>
                  <a:path w="9361" h="5213" extrusionOk="0">
                    <a:moveTo>
                      <a:pt x="4859" y="0"/>
                    </a:moveTo>
                    <a:cubicBezTo>
                      <a:pt x="4832" y="0"/>
                      <a:pt x="4805" y="3"/>
                      <a:pt x="4777" y="9"/>
                    </a:cubicBezTo>
                    <a:cubicBezTo>
                      <a:pt x="3824" y="199"/>
                      <a:pt x="4777" y="3033"/>
                      <a:pt x="4777" y="3033"/>
                    </a:cubicBezTo>
                    <a:cubicBezTo>
                      <a:pt x="4777" y="3033"/>
                      <a:pt x="2313" y="1127"/>
                      <a:pt x="1321" y="1127"/>
                    </a:cubicBezTo>
                    <a:cubicBezTo>
                      <a:pt x="1190" y="1127"/>
                      <a:pt x="1085" y="1161"/>
                      <a:pt x="1014" y="1235"/>
                    </a:cubicBezTo>
                    <a:cubicBezTo>
                      <a:pt x="395" y="1866"/>
                      <a:pt x="4420" y="4164"/>
                      <a:pt x="4420" y="4164"/>
                    </a:cubicBezTo>
                    <a:cubicBezTo>
                      <a:pt x="4420" y="4164"/>
                      <a:pt x="2182" y="3662"/>
                      <a:pt x="896" y="3662"/>
                    </a:cubicBezTo>
                    <a:cubicBezTo>
                      <a:pt x="368" y="3662"/>
                      <a:pt x="0" y="3746"/>
                      <a:pt x="14" y="3986"/>
                    </a:cubicBezTo>
                    <a:cubicBezTo>
                      <a:pt x="50" y="4807"/>
                      <a:pt x="5134" y="5212"/>
                      <a:pt x="5134" y="5212"/>
                    </a:cubicBezTo>
                    <a:cubicBezTo>
                      <a:pt x="5134" y="5212"/>
                      <a:pt x="9361" y="2986"/>
                      <a:pt x="8956" y="2331"/>
                    </a:cubicBezTo>
                    <a:cubicBezTo>
                      <a:pt x="8898" y="2241"/>
                      <a:pt x="8801" y="2202"/>
                      <a:pt x="8678" y="2202"/>
                    </a:cubicBezTo>
                    <a:cubicBezTo>
                      <a:pt x="7920" y="2202"/>
                      <a:pt x="6158" y="3664"/>
                      <a:pt x="6158" y="3664"/>
                    </a:cubicBezTo>
                    <a:cubicBezTo>
                      <a:pt x="6158" y="3664"/>
                      <a:pt x="9075" y="866"/>
                      <a:pt x="8206" y="390"/>
                    </a:cubicBezTo>
                    <a:cubicBezTo>
                      <a:pt x="8145" y="356"/>
                      <a:pt x="8079" y="340"/>
                      <a:pt x="8011" y="340"/>
                    </a:cubicBezTo>
                    <a:cubicBezTo>
                      <a:pt x="7106" y="340"/>
                      <a:pt x="5634" y="3128"/>
                      <a:pt x="5634" y="3128"/>
                    </a:cubicBezTo>
                    <a:cubicBezTo>
                      <a:pt x="5634" y="3128"/>
                      <a:pt x="5724" y="0"/>
                      <a:pt x="48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19"/>
              <p:cNvSpPr/>
              <p:nvPr/>
            </p:nvSpPr>
            <p:spPr>
              <a:xfrm>
                <a:off x="4040500" y="4577100"/>
                <a:ext cx="65500" cy="39450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578" extrusionOk="0">
                    <a:moveTo>
                      <a:pt x="2286" y="0"/>
                    </a:moveTo>
                    <a:lnTo>
                      <a:pt x="0" y="429"/>
                    </a:lnTo>
                    <a:cubicBezTo>
                      <a:pt x="0" y="429"/>
                      <a:pt x="802" y="1578"/>
                      <a:pt x="1529" y="1578"/>
                    </a:cubicBezTo>
                    <a:cubicBezTo>
                      <a:pt x="1633" y="1578"/>
                      <a:pt x="1735" y="1554"/>
                      <a:pt x="1834" y="1501"/>
                    </a:cubicBezTo>
                    <a:cubicBezTo>
                      <a:pt x="2619" y="1072"/>
                      <a:pt x="2286" y="1"/>
                      <a:pt x="22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2" name="Google Shape;1772;p19"/>
            <p:cNvGrpSpPr/>
            <p:nvPr/>
          </p:nvGrpSpPr>
          <p:grpSpPr>
            <a:xfrm rot="10379093">
              <a:off x="710313" y="-219694"/>
              <a:ext cx="372656" cy="651200"/>
              <a:chOff x="121700" y="4799092"/>
              <a:chExt cx="345057" cy="602971"/>
            </a:xfrm>
          </p:grpSpPr>
          <p:sp>
            <p:nvSpPr>
              <p:cNvPr id="1773" name="Google Shape;1773;p19"/>
              <p:cNvSpPr/>
              <p:nvPr/>
            </p:nvSpPr>
            <p:spPr>
              <a:xfrm>
                <a:off x="121700" y="4799092"/>
                <a:ext cx="345057" cy="601796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7880" extrusionOk="0">
                    <a:moveTo>
                      <a:pt x="3621" y="0"/>
                    </a:moveTo>
                    <a:cubicBezTo>
                      <a:pt x="3453" y="0"/>
                      <a:pt x="3282" y="26"/>
                      <a:pt x="3108" y="79"/>
                    </a:cubicBezTo>
                    <a:cubicBezTo>
                      <a:pt x="0" y="1032"/>
                      <a:pt x="5144" y="13200"/>
                      <a:pt x="6775" y="16855"/>
                    </a:cubicBezTo>
                    <a:cubicBezTo>
                      <a:pt x="7049" y="17474"/>
                      <a:pt x="7668" y="17879"/>
                      <a:pt x="8359" y="17879"/>
                    </a:cubicBezTo>
                    <a:cubicBezTo>
                      <a:pt x="9430" y="17879"/>
                      <a:pt x="10252" y="16915"/>
                      <a:pt x="10073" y="15855"/>
                    </a:cubicBezTo>
                    <a:cubicBezTo>
                      <a:pt x="9312" y="11174"/>
                      <a:pt x="7120" y="0"/>
                      <a:pt x="36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19"/>
              <p:cNvSpPr/>
              <p:nvPr/>
            </p:nvSpPr>
            <p:spPr>
              <a:xfrm>
                <a:off x="273187" y="4899524"/>
                <a:ext cx="147083" cy="502540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14931" extrusionOk="0">
                    <a:moveTo>
                      <a:pt x="286" y="0"/>
                    </a:moveTo>
                    <a:lnTo>
                      <a:pt x="0" y="84"/>
                    </a:lnTo>
                    <a:lnTo>
                      <a:pt x="4084" y="14931"/>
                    </a:lnTo>
                    <a:lnTo>
                      <a:pt x="4370" y="14847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5" name="Google Shape;1775;p19"/>
            <p:cNvGrpSpPr/>
            <p:nvPr/>
          </p:nvGrpSpPr>
          <p:grpSpPr>
            <a:xfrm rot="-10309996">
              <a:off x="530935" y="-42769"/>
              <a:ext cx="502824" cy="848033"/>
              <a:chOff x="2596450" y="4098800"/>
              <a:chExt cx="291425" cy="491500"/>
            </a:xfrm>
          </p:grpSpPr>
          <p:sp>
            <p:nvSpPr>
              <p:cNvPr id="1776" name="Google Shape;1776;p19"/>
              <p:cNvSpPr/>
              <p:nvPr/>
            </p:nvSpPr>
            <p:spPr>
              <a:xfrm>
                <a:off x="2648225" y="4098800"/>
                <a:ext cx="143800" cy="129850"/>
              </a:xfrm>
              <a:custGeom>
                <a:avLst/>
                <a:gdLst/>
                <a:ahLst/>
                <a:cxnLst/>
                <a:rect l="l" t="t" r="r" b="b"/>
                <a:pathLst>
                  <a:path w="5752" h="5194" extrusionOk="0">
                    <a:moveTo>
                      <a:pt x="2916" y="0"/>
                    </a:moveTo>
                    <a:cubicBezTo>
                      <a:pt x="2881" y="0"/>
                      <a:pt x="2846" y="1"/>
                      <a:pt x="2811" y="2"/>
                    </a:cubicBezTo>
                    <a:cubicBezTo>
                      <a:pt x="1942" y="86"/>
                      <a:pt x="1180" y="622"/>
                      <a:pt x="811" y="1407"/>
                    </a:cubicBezTo>
                    <a:cubicBezTo>
                      <a:pt x="1" y="3181"/>
                      <a:pt x="1299" y="5194"/>
                      <a:pt x="3251" y="5194"/>
                    </a:cubicBezTo>
                    <a:cubicBezTo>
                      <a:pt x="4204" y="5158"/>
                      <a:pt x="5061" y="4574"/>
                      <a:pt x="5430" y="3693"/>
                    </a:cubicBezTo>
                    <a:cubicBezTo>
                      <a:pt x="5752" y="2848"/>
                      <a:pt x="5490" y="1824"/>
                      <a:pt x="4918" y="1074"/>
                    </a:cubicBezTo>
                    <a:lnTo>
                      <a:pt x="4097" y="2122"/>
                    </a:lnTo>
                    <a:lnTo>
                      <a:pt x="4263" y="443"/>
                    </a:lnTo>
                    <a:cubicBezTo>
                      <a:pt x="3875" y="154"/>
                      <a:pt x="3403" y="0"/>
                      <a:pt x="29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19"/>
              <p:cNvSpPr/>
              <p:nvPr/>
            </p:nvSpPr>
            <p:spPr>
              <a:xfrm>
                <a:off x="2596450" y="4234425"/>
                <a:ext cx="130400" cy="12572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029" extrusionOk="0">
                    <a:moveTo>
                      <a:pt x="2263" y="1"/>
                    </a:moveTo>
                    <a:cubicBezTo>
                      <a:pt x="1887" y="1"/>
                      <a:pt x="1519" y="88"/>
                      <a:pt x="1191" y="280"/>
                    </a:cubicBezTo>
                    <a:cubicBezTo>
                      <a:pt x="441" y="745"/>
                      <a:pt x="0" y="1554"/>
                      <a:pt x="12" y="2424"/>
                    </a:cubicBezTo>
                    <a:cubicBezTo>
                      <a:pt x="12" y="2852"/>
                      <a:pt x="131" y="3269"/>
                      <a:pt x="346" y="3638"/>
                    </a:cubicBezTo>
                    <a:lnTo>
                      <a:pt x="2286" y="3626"/>
                    </a:lnTo>
                    <a:lnTo>
                      <a:pt x="1024" y="4448"/>
                    </a:lnTo>
                    <a:cubicBezTo>
                      <a:pt x="1084" y="4495"/>
                      <a:pt x="1143" y="4543"/>
                      <a:pt x="1203" y="4579"/>
                    </a:cubicBezTo>
                    <a:cubicBezTo>
                      <a:pt x="1648" y="4878"/>
                      <a:pt x="2161" y="5029"/>
                      <a:pt x="2676" y="5029"/>
                    </a:cubicBezTo>
                    <a:cubicBezTo>
                      <a:pt x="3083" y="5029"/>
                      <a:pt x="3491" y="4935"/>
                      <a:pt x="3870" y="4745"/>
                    </a:cubicBezTo>
                    <a:cubicBezTo>
                      <a:pt x="4715" y="4293"/>
                      <a:pt x="5215" y="3388"/>
                      <a:pt x="5156" y="2436"/>
                    </a:cubicBezTo>
                    <a:cubicBezTo>
                      <a:pt x="5044" y="1106"/>
                      <a:pt x="3603" y="1"/>
                      <a:pt x="22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19"/>
              <p:cNvSpPr/>
              <p:nvPr/>
            </p:nvSpPr>
            <p:spPr>
              <a:xfrm>
                <a:off x="2642875" y="4140825"/>
                <a:ext cx="245000" cy="449475"/>
              </a:xfrm>
              <a:custGeom>
                <a:avLst/>
                <a:gdLst/>
                <a:ahLst/>
                <a:cxnLst/>
                <a:rect l="l" t="t" r="r" b="b"/>
                <a:pathLst>
                  <a:path w="9800" h="17979" extrusionOk="0">
                    <a:moveTo>
                      <a:pt x="3049" y="0"/>
                    </a:moveTo>
                    <a:lnTo>
                      <a:pt x="2858" y="72"/>
                    </a:lnTo>
                    <a:lnTo>
                      <a:pt x="6597" y="10001"/>
                    </a:lnTo>
                    <a:lnTo>
                      <a:pt x="6597" y="10001"/>
                    </a:lnTo>
                    <a:lnTo>
                      <a:pt x="120" y="5608"/>
                    </a:lnTo>
                    <a:lnTo>
                      <a:pt x="1" y="5775"/>
                    </a:lnTo>
                    <a:lnTo>
                      <a:pt x="6716" y="10323"/>
                    </a:lnTo>
                    <a:lnTo>
                      <a:pt x="9609" y="17979"/>
                    </a:lnTo>
                    <a:lnTo>
                      <a:pt x="9799" y="17907"/>
                    </a:lnTo>
                    <a:lnTo>
                      <a:pt x="30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9" name="Google Shape;1779;p19"/>
            <p:cNvGrpSpPr/>
            <p:nvPr/>
          </p:nvGrpSpPr>
          <p:grpSpPr>
            <a:xfrm rot="10776506" flipH="1">
              <a:off x="128974" y="-65781"/>
              <a:ext cx="502737" cy="748337"/>
              <a:chOff x="7726423" y="3744050"/>
              <a:chExt cx="1010502" cy="1504159"/>
            </a:xfrm>
          </p:grpSpPr>
          <p:sp>
            <p:nvSpPr>
              <p:cNvPr id="1780" name="Google Shape;1780;p19"/>
              <p:cNvSpPr/>
              <p:nvPr/>
            </p:nvSpPr>
            <p:spPr>
              <a:xfrm flipH="1">
                <a:off x="7726423" y="3744050"/>
                <a:ext cx="1010502" cy="1504159"/>
              </a:xfrm>
              <a:custGeom>
                <a:avLst/>
                <a:gdLst/>
                <a:ahLst/>
                <a:cxnLst/>
                <a:rect l="l" t="t" r="r" b="b"/>
                <a:pathLst>
                  <a:path w="26408" h="39309" extrusionOk="0">
                    <a:moveTo>
                      <a:pt x="5263" y="0"/>
                    </a:moveTo>
                    <a:lnTo>
                      <a:pt x="5263" y="0"/>
                    </a:lnTo>
                    <a:cubicBezTo>
                      <a:pt x="3180" y="977"/>
                      <a:pt x="1561" y="2739"/>
                      <a:pt x="763" y="4906"/>
                    </a:cubicBezTo>
                    <a:cubicBezTo>
                      <a:pt x="1" y="7084"/>
                      <a:pt x="120" y="9490"/>
                      <a:pt x="1096" y="11585"/>
                    </a:cubicBezTo>
                    <a:cubicBezTo>
                      <a:pt x="1906" y="13311"/>
                      <a:pt x="3251" y="14716"/>
                      <a:pt x="4430" y="16217"/>
                    </a:cubicBezTo>
                    <a:cubicBezTo>
                      <a:pt x="5609" y="17705"/>
                      <a:pt x="6668" y="19407"/>
                      <a:pt x="6752" y="21324"/>
                    </a:cubicBezTo>
                    <a:cubicBezTo>
                      <a:pt x="6847" y="23253"/>
                      <a:pt x="5930" y="25051"/>
                      <a:pt x="5252" y="26849"/>
                    </a:cubicBezTo>
                    <a:cubicBezTo>
                      <a:pt x="4716" y="28325"/>
                      <a:pt x="4418" y="29861"/>
                      <a:pt x="4347" y="31421"/>
                    </a:cubicBezTo>
                    <a:cubicBezTo>
                      <a:pt x="4180" y="35374"/>
                      <a:pt x="7288" y="38695"/>
                      <a:pt x="11240" y="38886"/>
                    </a:cubicBezTo>
                    <a:lnTo>
                      <a:pt x="20039" y="39303"/>
                    </a:lnTo>
                    <a:cubicBezTo>
                      <a:pt x="20124" y="39306"/>
                      <a:pt x="20208" y="39308"/>
                      <a:pt x="20291" y="39308"/>
                    </a:cubicBezTo>
                    <a:cubicBezTo>
                      <a:pt x="23709" y="39308"/>
                      <a:pt x="26408" y="36254"/>
                      <a:pt x="25861" y="32838"/>
                    </a:cubicBezTo>
                    <a:cubicBezTo>
                      <a:pt x="25397" y="29944"/>
                      <a:pt x="23671" y="28408"/>
                      <a:pt x="22563" y="27420"/>
                    </a:cubicBezTo>
                    <a:cubicBezTo>
                      <a:pt x="20789" y="25837"/>
                      <a:pt x="18694" y="24384"/>
                      <a:pt x="17932" y="22146"/>
                    </a:cubicBezTo>
                    <a:cubicBezTo>
                      <a:pt x="16646" y="18383"/>
                      <a:pt x="19634" y="13883"/>
                      <a:pt x="17670" y="10430"/>
                    </a:cubicBezTo>
                    <a:cubicBezTo>
                      <a:pt x="16729" y="8763"/>
                      <a:pt x="14860" y="7858"/>
                      <a:pt x="13038" y="7263"/>
                    </a:cubicBezTo>
                    <a:cubicBezTo>
                      <a:pt x="12372" y="7037"/>
                      <a:pt x="11693" y="6846"/>
                      <a:pt x="11014" y="6632"/>
                    </a:cubicBezTo>
                    <a:lnTo>
                      <a:pt x="9574" y="10132"/>
                    </a:lnTo>
                    <a:lnTo>
                      <a:pt x="9788" y="6215"/>
                    </a:lnTo>
                    <a:cubicBezTo>
                      <a:pt x="9062" y="5941"/>
                      <a:pt x="8371" y="5596"/>
                      <a:pt x="7728" y="5156"/>
                    </a:cubicBezTo>
                    <a:cubicBezTo>
                      <a:pt x="6156" y="4060"/>
                      <a:pt x="4609" y="1798"/>
                      <a:pt x="52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19"/>
              <p:cNvSpPr/>
              <p:nvPr/>
            </p:nvSpPr>
            <p:spPr>
              <a:xfrm flipH="1">
                <a:off x="8138704" y="4123546"/>
                <a:ext cx="347638" cy="893909"/>
              </a:xfrm>
              <a:custGeom>
                <a:avLst/>
                <a:gdLst/>
                <a:ahLst/>
                <a:cxnLst/>
                <a:rect l="l" t="t" r="r" b="b"/>
                <a:pathLst>
                  <a:path w="9085" h="23361" extrusionOk="0">
                    <a:moveTo>
                      <a:pt x="191" y="0"/>
                    </a:moveTo>
                    <a:lnTo>
                      <a:pt x="0" y="226"/>
                    </a:lnTo>
                    <a:lnTo>
                      <a:pt x="155" y="345"/>
                    </a:lnTo>
                    <a:cubicBezTo>
                      <a:pt x="1715" y="1607"/>
                      <a:pt x="3203" y="2798"/>
                      <a:pt x="4168" y="4584"/>
                    </a:cubicBezTo>
                    <a:cubicBezTo>
                      <a:pt x="5203" y="6477"/>
                      <a:pt x="5132" y="8727"/>
                      <a:pt x="5049" y="10918"/>
                    </a:cubicBezTo>
                    <a:cubicBezTo>
                      <a:pt x="4977" y="13049"/>
                      <a:pt x="4906" y="15264"/>
                      <a:pt x="5858" y="17193"/>
                    </a:cubicBezTo>
                    <a:cubicBezTo>
                      <a:pt x="6192" y="17824"/>
                      <a:pt x="6585" y="18443"/>
                      <a:pt x="7013" y="19014"/>
                    </a:cubicBezTo>
                    <a:cubicBezTo>
                      <a:pt x="7275" y="19372"/>
                      <a:pt x="7537" y="19741"/>
                      <a:pt x="7775" y="20110"/>
                    </a:cubicBezTo>
                    <a:cubicBezTo>
                      <a:pt x="8513" y="21288"/>
                      <a:pt x="8775" y="22360"/>
                      <a:pt x="8561" y="23289"/>
                    </a:cubicBezTo>
                    <a:lnTo>
                      <a:pt x="8847" y="23360"/>
                    </a:lnTo>
                    <a:cubicBezTo>
                      <a:pt x="9085" y="22348"/>
                      <a:pt x="8811" y="21205"/>
                      <a:pt x="8025" y="19955"/>
                    </a:cubicBezTo>
                    <a:cubicBezTo>
                      <a:pt x="7787" y="19574"/>
                      <a:pt x="7513" y="19205"/>
                      <a:pt x="7263" y="18848"/>
                    </a:cubicBezTo>
                    <a:cubicBezTo>
                      <a:pt x="6835" y="18276"/>
                      <a:pt x="6454" y="17681"/>
                      <a:pt x="6120" y="17062"/>
                    </a:cubicBezTo>
                    <a:cubicBezTo>
                      <a:pt x="5203" y="15204"/>
                      <a:pt x="5287" y="13026"/>
                      <a:pt x="5346" y="10918"/>
                    </a:cubicBezTo>
                    <a:cubicBezTo>
                      <a:pt x="5430" y="8704"/>
                      <a:pt x="5501" y="6406"/>
                      <a:pt x="4429" y="4441"/>
                    </a:cubicBezTo>
                    <a:cubicBezTo>
                      <a:pt x="3429" y="2608"/>
                      <a:pt x="1929" y="1405"/>
                      <a:pt x="334" y="119"/>
                    </a:cubicBezTo>
                    <a:lnTo>
                      <a:pt x="19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2" name="Google Shape;1782;p19"/>
            <p:cNvGrpSpPr/>
            <p:nvPr/>
          </p:nvGrpSpPr>
          <p:grpSpPr>
            <a:xfrm rot="10800000">
              <a:off x="-211499" y="-47823"/>
              <a:ext cx="494509" cy="677964"/>
              <a:chOff x="7035817" y="4332511"/>
              <a:chExt cx="386516" cy="529867"/>
            </a:xfrm>
          </p:grpSpPr>
          <p:sp>
            <p:nvSpPr>
              <p:cNvPr id="1783" name="Google Shape;1783;p19"/>
              <p:cNvSpPr/>
              <p:nvPr/>
            </p:nvSpPr>
            <p:spPr>
              <a:xfrm rot="-8468661">
                <a:off x="7106174" y="4583932"/>
                <a:ext cx="279868" cy="214381"/>
              </a:xfrm>
              <a:custGeom>
                <a:avLst/>
                <a:gdLst/>
                <a:ahLst/>
                <a:cxnLst/>
                <a:rect l="l" t="t" r="r" b="b"/>
                <a:pathLst>
                  <a:path w="7633" h="5847" extrusionOk="0">
                    <a:moveTo>
                      <a:pt x="191" y="0"/>
                    </a:moveTo>
                    <a:lnTo>
                      <a:pt x="0" y="143"/>
                    </a:lnTo>
                    <a:cubicBezTo>
                      <a:pt x="2120" y="3084"/>
                      <a:pt x="4668" y="5001"/>
                      <a:pt x="7561" y="5846"/>
                    </a:cubicBezTo>
                    <a:lnTo>
                      <a:pt x="7632" y="5620"/>
                    </a:lnTo>
                    <a:cubicBezTo>
                      <a:pt x="4787" y="4787"/>
                      <a:pt x="2274" y="2906"/>
                      <a:pt x="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19"/>
              <p:cNvSpPr/>
              <p:nvPr/>
            </p:nvSpPr>
            <p:spPr>
              <a:xfrm rot="-8468661">
                <a:off x="7054892" y="4437576"/>
                <a:ext cx="123269" cy="104276"/>
              </a:xfrm>
              <a:custGeom>
                <a:avLst/>
                <a:gdLst/>
                <a:ahLst/>
                <a:cxnLst/>
                <a:rect l="l" t="t" r="r" b="b"/>
                <a:pathLst>
                  <a:path w="3362" h="2844" extrusionOk="0">
                    <a:moveTo>
                      <a:pt x="2371" y="1"/>
                    </a:moveTo>
                    <a:cubicBezTo>
                      <a:pt x="1578" y="1"/>
                      <a:pt x="322" y="1118"/>
                      <a:pt x="322" y="1118"/>
                    </a:cubicBezTo>
                    <a:lnTo>
                      <a:pt x="1" y="1832"/>
                    </a:lnTo>
                    <a:cubicBezTo>
                      <a:pt x="667" y="2177"/>
                      <a:pt x="1358" y="2487"/>
                      <a:pt x="2060" y="2761"/>
                    </a:cubicBezTo>
                    <a:cubicBezTo>
                      <a:pt x="2205" y="2817"/>
                      <a:pt x="2333" y="2843"/>
                      <a:pt x="2447" y="2843"/>
                    </a:cubicBezTo>
                    <a:cubicBezTo>
                      <a:pt x="3362" y="2843"/>
                      <a:pt x="3348" y="1175"/>
                      <a:pt x="2882" y="296"/>
                    </a:cubicBezTo>
                    <a:cubicBezTo>
                      <a:pt x="2770" y="84"/>
                      <a:pt x="2588" y="1"/>
                      <a:pt x="23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19"/>
              <p:cNvSpPr/>
              <p:nvPr/>
            </p:nvSpPr>
            <p:spPr>
              <a:xfrm rot="-8468661">
                <a:off x="7121147" y="4368268"/>
                <a:ext cx="133572" cy="117255"/>
              </a:xfrm>
              <a:custGeom>
                <a:avLst/>
                <a:gdLst/>
                <a:ahLst/>
                <a:cxnLst/>
                <a:rect l="l" t="t" r="r" b="b"/>
                <a:pathLst>
                  <a:path w="3643" h="3198" extrusionOk="0">
                    <a:moveTo>
                      <a:pt x="333" y="1"/>
                    </a:moveTo>
                    <a:lnTo>
                      <a:pt x="11" y="715"/>
                    </a:lnTo>
                    <a:cubicBezTo>
                      <a:pt x="11" y="715"/>
                      <a:pt x="0" y="3197"/>
                      <a:pt x="941" y="3197"/>
                    </a:cubicBezTo>
                    <a:cubicBezTo>
                      <a:pt x="986" y="3197"/>
                      <a:pt x="1033" y="3192"/>
                      <a:pt x="1083" y="3180"/>
                    </a:cubicBezTo>
                    <a:cubicBezTo>
                      <a:pt x="2178" y="2918"/>
                      <a:pt x="3643" y="1572"/>
                      <a:pt x="2392" y="929"/>
                    </a:cubicBezTo>
                    <a:cubicBezTo>
                      <a:pt x="1726" y="584"/>
                      <a:pt x="1035" y="274"/>
                      <a:pt x="3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19"/>
              <p:cNvSpPr/>
              <p:nvPr/>
            </p:nvSpPr>
            <p:spPr>
              <a:xfrm rot="-8468661">
                <a:off x="7079520" y="4365310"/>
                <a:ext cx="142116" cy="106439"/>
              </a:xfrm>
              <a:custGeom>
                <a:avLst/>
                <a:gdLst/>
                <a:ahLst/>
                <a:cxnLst/>
                <a:rect l="l" t="t" r="r" b="b"/>
                <a:pathLst>
                  <a:path w="3876" h="2903" extrusionOk="0">
                    <a:moveTo>
                      <a:pt x="2516" y="0"/>
                    </a:moveTo>
                    <a:cubicBezTo>
                      <a:pt x="2477" y="0"/>
                      <a:pt x="2436" y="2"/>
                      <a:pt x="2394" y="5"/>
                    </a:cubicBezTo>
                    <a:cubicBezTo>
                      <a:pt x="1596" y="65"/>
                      <a:pt x="799" y="160"/>
                      <a:pt x="1" y="303"/>
                    </a:cubicBezTo>
                    <a:lnTo>
                      <a:pt x="96" y="1077"/>
                    </a:lnTo>
                    <a:cubicBezTo>
                      <a:pt x="96" y="1077"/>
                      <a:pt x="1252" y="2902"/>
                      <a:pt x="2112" y="2902"/>
                    </a:cubicBezTo>
                    <a:cubicBezTo>
                      <a:pt x="2252" y="2902"/>
                      <a:pt x="2383" y="2855"/>
                      <a:pt x="2501" y="2743"/>
                    </a:cubicBezTo>
                    <a:cubicBezTo>
                      <a:pt x="3334" y="1968"/>
                      <a:pt x="3875" y="0"/>
                      <a:pt x="25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19"/>
              <p:cNvSpPr/>
              <p:nvPr/>
            </p:nvSpPr>
            <p:spPr>
              <a:xfrm rot="-8468661">
                <a:off x="7140952" y="4453002"/>
                <a:ext cx="100427" cy="98483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2686" extrusionOk="0">
                    <a:moveTo>
                      <a:pt x="1994" y="1"/>
                    </a:moveTo>
                    <a:cubicBezTo>
                      <a:pt x="1587" y="1"/>
                      <a:pt x="0" y="837"/>
                      <a:pt x="0" y="837"/>
                    </a:cubicBezTo>
                    <a:cubicBezTo>
                      <a:pt x="0" y="837"/>
                      <a:pt x="845" y="2685"/>
                      <a:pt x="1059" y="2685"/>
                    </a:cubicBezTo>
                    <a:cubicBezTo>
                      <a:pt x="1064" y="2685"/>
                      <a:pt x="1068" y="2684"/>
                      <a:pt x="1072" y="2683"/>
                    </a:cubicBezTo>
                    <a:cubicBezTo>
                      <a:pt x="1262" y="2587"/>
                      <a:pt x="1358" y="2064"/>
                      <a:pt x="1358" y="2064"/>
                    </a:cubicBezTo>
                    <a:cubicBezTo>
                      <a:pt x="1358" y="2064"/>
                      <a:pt x="1658" y="2276"/>
                      <a:pt x="1873" y="2276"/>
                    </a:cubicBezTo>
                    <a:cubicBezTo>
                      <a:pt x="1933" y="2276"/>
                      <a:pt x="1986" y="2259"/>
                      <a:pt x="2024" y="2218"/>
                    </a:cubicBezTo>
                    <a:cubicBezTo>
                      <a:pt x="2215" y="2016"/>
                      <a:pt x="1846" y="1516"/>
                      <a:pt x="1846" y="1516"/>
                    </a:cubicBezTo>
                    <a:cubicBezTo>
                      <a:pt x="2060" y="1444"/>
                      <a:pt x="2251" y="1361"/>
                      <a:pt x="2441" y="1242"/>
                    </a:cubicBezTo>
                    <a:cubicBezTo>
                      <a:pt x="2739" y="1051"/>
                      <a:pt x="1858" y="551"/>
                      <a:pt x="1858" y="551"/>
                    </a:cubicBezTo>
                    <a:cubicBezTo>
                      <a:pt x="1858" y="551"/>
                      <a:pt x="2191" y="301"/>
                      <a:pt x="2084" y="39"/>
                    </a:cubicBezTo>
                    <a:cubicBezTo>
                      <a:pt x="2074" y="13"/>
                      <a:pt x="2042" y="1"/>
                      <a:pt x="19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19"/>
              <p:cNvSpPr/>
              <p:nvPr/>
            </p:nvSpPr>
            <p:spPr>
              <a:xfrm rot="-8468661">
                <a:off x="7084304" y="4384233"/>
                <a:ext cx="13163" cy="10413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84" extrusionOk="0">
                    <a:moveTo>
                      <a:pt x="206" y="1"/>
                    </a:moveTo>
                    <a:cubicBezTo>
                      <a:pt x="42" y="1"/>
                      <a:pt x="1" y="244"/>
                      <a:pt x="180" y="278"/>
                    </a:cubicBezTo>
                    <a:cubicBezTo>
                      <a:pt x="191" y="281"/>
                      <a:pt x="202" y="283"/>
                      <a:pt x="212" y="283"/>
                    </a:cubicBezTo>
                    <a:cubicBezTo>
                      <a:pt x="272" y="283"/>
                      <a:pt x="326" y="231"/>
                      <a:pt x="346" y="171"/>
                    </a:cubicBezTo>
                    <a:cubicBezTo>
                      <a:pt x="358" y="99"/>
                      <a:pt x="311" y="16"/>
                      <a:pt x="239" y="4"/>
                    </a:cubicBezTo>
                    <a:cubicBezTo>
                      <a:pt x="228" y="2"/>
                      <a:pt x="216" y="1"/>
                      <a:pt x="2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19"/>
              <p:cNvSpPr/>
              <p:nvPr/>
            </p:nvSpPr>
            <p:spPr>
              <a:xfrm rot="-8468661">
                <a:off x="7100718" y="4366854"/>
                <a:ext cx="12026" cy="10340"/>
              </a:xfrm>
              <a:custGeom>
                <a:avLst/>
                <a:gdLst/>
                <a:ahLst/>
                <a:cxnLst/>
                <a:rect l="l" t="t" r="r" b="b"/>
                <a:pathLst>
                  <a:path w="328" h="282" extrusionOk="0">
                    <a:moveTo>
                      <a:pt x="147" y="1"/>
                    </a:moveTo>
                    <a:cubicBezTo>
                      <a:pt x="86" y="1"/>
                      <a:pt x="26" y="42"/>
                      <a:pt x="12" y="112"/>
                    </a:cubicBezTo>
                    <a:cubicBezTo>
                      <a:pt x="0" y="183"/>
                      <a:pt x="48" y="255"/>
                      <a:pt x="119" y="279"/>
                    </a:cubicBezTo>
                    <a:cubicBezTo>
                      <a:pt x="129" y="281"/>
                      <a:pt x="138" y="282"/>
                      <a:pt x="148" y="282"/>
                    </a:cubicBezTo>
                    <a:cubicBezTo>
                      <a:pt x="253" y="282"/>
                      <a:pt x="328" y="163"/>
                      <a:pt x="262" y="64"/>
                    </a:cubicBezTo>
                    <a:cubicBezTo>
                      <a:pt x="233" y="20"/>
                      <a:pt x="190" y="1"/>
                      <a:pt x="1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19"/>
              <p:cNvSpPr/>
              <p:nvPr/>
            </p:nvSpPr>
            <p:spPr>
              <a:xfrm rot="-8468661">
                <a:off x="7145374" y="4352755"/>
                <a:ext cx="11623" cy="10303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81" extrusionOk="0">
                    <a:moveTo>
                      <a:pt x="159" y="1"/>
                    </a:moveTo>
                    <a:cubicBezTo>
                      <a:pt x="75" y="1"/>
                      <a:pt x="1" y="70"/>
                      <a:pt x="19" y="158"/>
                    </a:cubicBezTo>
                    <a:cubicBezTo>
                      <a:pt x="33" y="237"/>
                      <a:pt x="94" y="281"/>
                      <a:pt x="156" y="281"/>
                    </a:cubicBezTo>
                    <a:cubicBezTo>
                      <a:pt x="198" y="281"/>
                      <a:pt x="240" y="261"/>
                      <a:pt x="269" y="218"/>
                    </a:cubicBezTo>
                    <a:cubicBezTo>
                      <a:pt x="316" y="158"/>
                      <a:pt x="304" y="75"/>
                      <a:pt x="245" y="27"/>
                    </a:cubicBezTo>
                    <a:cubicBezTo>
                      <a:pt x="217" y="9"/>
                      <a:pt x="188" y="1"/>
                      <a:pt x="1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19"/>
              <p:cNvSpPr/>
              <p:nvPr/>
            </p:nvSpPr>
            <p:spPr>
              <a:xfrm rot="-8468661">
                <a:off x="7122152" y="4355837"/>
                <a:ext cx="11586" cy="10340"/>
              </a:xfrm>
              <a:custGeom>
                <a:avLst/>
                <a:gdLst/>
                <a:ahLst/>
                <a:cxnLst/>
                <a:rect l="l" t="t" r="r" b="b"/>
                <a:pathLst>
                  <a:path w="316" h="282" extrusionOk="0">
                    <a:moveTo>
                      <a:pt x="159" y="1"/>
                    </a:moveTo>
                    <a:cubicBezTo>
                      <a:pt x="76" y="1"/>
                      <a:pt x="0" y="72"/>
                      <a:pt x="18" y="170"/>
                    </a:cubicBezTo>
                    <a:cubicBezTo>
                      <a:pt x="32" y="240"/>
                      <a:pt x="92" y="281"/>
                      <a:pt x="153" y="281"/>
                    </a:cubicBezTo>
                    <a:cubicBezTo>
                      <a:pt x="196" y="281"/>
                      <a:pt x="239" y="261"/>
                      <a:pt x="268" y="217"/>
                    </a:cubicBezTo>
                    <a:cubicBezTo>
                      <a:pt x="316" y="158"/>
                      <a:pt x="304" y="75"/>
                      <a:pt x="244" y="27"/>
                    </a:cubicBezTo>
                    <a:cubicBezTo>
                      <a:pt x="217" y="9"/>
                      <a:pt x="188" y="1"/>
                      <a:pt x="1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19"/>
              <p:cNvSpPr/>
              <p:nvPr/>
            </p:nvSpPr>
            <p:spPr>
              <a:xfrm rot="-8468661">
                <a:off x="7084695" y="4364459"/>
                <a:ext cx="10083" cy="89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45" extrusionOk="0">
                    <a:moveTo>
                      <a:pt x="132" y="0"/>
                    </a:moveTo>
                    <a:cubicBezTo>
                      <a:pt x="86" y="0"/>
                      <a:pt x="42" y="25"/>
                      <a:pt x="25" y="69"/>
                    </a:cubicBezTo>
                    <a:cubicBezTo>
                      <a:pt x="1" y="140"/>
                      <a:pt x="25" y="212"/>
                      <a:pt x="84" y="236"/>
                    </a:cubicBezTo>
                    <a:cubicBezTo>
                      <a:pt x="100" y="242"/>
                      <a:pt x="116" y="245"/>
                      <a:pt x="132" y="245"/>
                    </a:cubicBezTo>
                    <a:cubicBezTo>
                      <a:pt x="178" y="245"/>
                      <a:pt x="224" y="220"/>
                      <a:pt x="251" y="176"/>
                    </a:cubicBezTo>
                    <a:cubicBezTo>
                      <a:pt x="275" y="105"/>
                      <a:pt x="239" y="33"/>
                      <a:pt x="179" y="9"/>
                    </a:cubicBezTo>
                    <a:cubicBezTo>
                      <a:pt x="164" y="3"/>
                      <a:pt x="148" y="0"/>
                      <a:pt x="1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19"/>
              <p:cNvSpPr/>
              <p:nvPr/>
            </p:nvSpPr>
            <p:spPr>
              <a:xfrm rot="-8468661">
                <a:off x="7103711" y="4347525"/>
                <a:ext cx="10743" cy="9093"/>
              </a:xfrm>
              <a:custGeom>
                <a:avLst/>
                <a:gdLst/>
                <a:ahLst/>
                <a:cxnLst/>
                <a:rect l="l" t="t" r="r" b="b"/>
                <a:pathLst>
                  <a:path w="293" h="248" extrusionOk="0">
                    <a:moveTo>
                      <a:pt x="149" y="0"/>
                    </a:moveTo>
                    <a:cubicBezTo>
                      <a:pt x="132" y="0"/>
                      <a:pt x="114" y="4"/>
                      <a:pt x="96" y="12"/>
                    </a:cubicBezTo>
                    <a:cubicBezTo>
                      <a:pt x="1" y="48"/>
                      <a:pt x="1" y="191"/>
                      <a:pt x="96" y="238"/>
                    </a:cubicBezTo>
                    <a:cubicBezTo>
                      <a:pt x="111" y="244"/>
                      <a:pt x="127" y="247"/>
                      <a:pt x="142" y="247"/>
                    </a:cubicBezTo>
                    <a:cubicBezTo>
                      <a:pt x="189" y="247"/>
                      <a:pt x="236" y="220"/>
                      <a:pt x="263" y="167"/>
                    </a:cubicBezTo>
                    <a:cubicBezTo>
                      <a:pt x="292" y="88"/>
                      <a:pt x="232" y="0"/>
                      <a:pt x="14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19"/>
              <p:cNvSpPr/>
              <p:nvPr/>
            </p:nvSpPr>
            <p:spPr>
              <a:xfrm rot="-8468661">
                <a:off x="7127777" y="4342030"/>
                <a:ext cx="12503" cy="924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252" extrusionOk="0">
                    <a:moveTo>
                      <a:pt x="171" y="1"/>
                    </a:moveTo>
                    <a:cubicBezTo>
                      <a:pt x="80" y="1"/>
                      <a:pt x="1" y="112"/>
                      <a:pt x="81" y="210"/>
                    </a:cubicBezTo>
                    <a:cubicBezTo>
                      <a:pt x="107" y="239"/>
                      <a:pt x="137" y="251"/>
                      <a:pt x="166" y="251"/>
                    </a:cubicBezTo>
                    <a:cubicBezTo>
                      <a:pt x="258" y="251"/>
                      <a:pt x="341" y="134"/>
                      <a:pt x="259" y="44"/>
                    </a:cubicBezTo>
                    <a:cubicBezTo>
                      <a:pt x="232" y="14"/>
                      <a:pt x="201" y="1"/>
                      <a:pt x="1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95" name="Google Shape;1795;p19"/>
            <p:cNvGrpSpPr/>
            <p:nvPr/>
          </p:nvGrpSpPr>
          <p:grpSpPr>
            <a:xfrm rot="-10051249">
              <a:off x="1002315" y="-61333"/>
              <a:ext cx="448353" cy="699828"/>
              <a:chOff x="3890175" y="4411850"/>
              <a:chExt cx="534375" cy="834100"/>
            </a:xfrm>
          </p:grpSpPr>
          <p:sp>
            <p:nvSpPr>
              <p:cNvPr id="1796" name="Google Shape;1796;p19"/>
              <p:cNvSpPr/>
              <p:nvPr/>
            </p:nvSpPr>
            <p:spPr>
              <a:xfrm>
                <a:off x="4066975" y="4581850"/>
                <a:ext cx="297975" cy="664100"/>
              </a:xfrm>
              <a:custGeom>
                <a:avLst/>
                <a:gdLst/>
                <a:ahLst/>
                <a:cxnLst/>
                <a:rect l="l" t="t" r="r" b="b"/>
                <a:pathLst>
                  <a:path w="11919" h="26564" extrusionOk="0">
                    <a:moveTo>
                      <a:pt x="275" y="1"/>
                    </a:moveTo>
                    <a:lnTo>
                      <a:pt x="1" y="120"/>
                    </a:lnTo>
                    <a:lnTo>
                      <a:pt x="11645" y="26564"/>
                    </a:lnTo>
                    <a:lnTo>
                      <a:pt x="11919" y="26433"/>
                    </a:lnTo>
                    <a:lnTo>
                      <a:pt x="2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19"/>
              <p:cNvSpPr/>
              <p:nvPr/>
            </p:nvSpPr>
            <p:spPr>
              <a:xfrm>
                <a:off x="4233075" y="4647050"/>
                <a:ext cx="66100" cy="313150"/>
              </a:xfrm>
              <a:custGeom>
                <a:avLst/>
                <a:gdLst/>
                <a:ahLst/>
                <a:cxnLst/>
                <a:rect l="l" t="t" r="r" b="b"/>
                <a:pathLst>
                  <a:path w="2644" h="12526" extrusionOk="0">
                    <a:moveTo>
                      <a:pt x="2358" y="0"/>
                    </a:moveTo>
                    <a:lnTo>
                      <a:pt x="0" y="12478"/>
                    </a:lnTo>
                    <a:lnTo>
                      <a:pt x="286" y="12526"/>
                    </a:lnTo>
                    <a:lnTo>
                      <a:pt x="2644" y="60"/>
                    </a:lnTo>
                    <a:lnTo>
                      <a:pt x="23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19"/>
              <p:cNvSpPr/>
              <p:nvPr/>
            </p:nvSpPr>
            <p:spPr>
              <a:xfrm>
                <a:off x="4033350" y="4867900"/>
                <a:ext cx="252425" cy="203925"/>
              </a:xfrm>
              <a:custGeom>
                <a:avLst/>
                <a:gdLst/>
                <a:ahLst/>
                <a:cxnLst/>
                <a:rect l="l" t="t" r="r" b="b"/>
                <a:pathLst>
                  <a:path w="10097" h="8157" extrusionOk="0">
                    <a:moveTo>
                      <a:pt x="179" y="1"/>
                    </a:moveTo>
                    <a:lnTo>
                      <a:pt x="0" y="227"/>
                    </a:lnTo>
                    <a:lnTo>
                      <a:pt x="9918" y="8157"/>
                    </a:lnTo>
                    <a:lnTo>
                      <a:pt x="10097" y="7918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19"/>
              <p:cNvSpPr/>
              <p:nvPr/>
            </p:nvSpPr>
            <p:spPr>
              <a:xfrm>
                <a:off x="4213125" y="4588875"/>
                <a:ext cx="211425" cy="177325"/>
              </a:xfrm>
              <a:custGeom>
                <a:avLst/>
                <a:gdLst/>
                <a:ahLst/>
                <a:cxnLst/>
                <a:rect l="l" t="t" r="r" b="b"/>
                <a:pathLst>
                  <a:path w="8457" h="7093" extrusionOk="0">
                    <a:moveTo>
                      <a:pt x="3339" y="1"/>
                    </a:moveTo>
                    <a:cubicBezTo>
                      <a:pt x="2382" y="1"/>
                      <a:pt x="2525" y="3137"/>
                      <a:pt x="2525" y="3137"/>
                    </a:cubicBezTo>
                    <a:cubicBezTo>
                      <a:pt x="2525" y="3137"/>
                      <a:pt x="1865" y="704"/>
                      <a:pt x="980" y="704"/>
                    </a:cubicBezTo>
                    <a:cubicBezTo>
                      <a:pt x="959" y="704"/>
                      <a:pt x="938" y="705"/>
                      <a:pt x="917" y="708"/>
                    </a:cubicBezTo>
                    <a:cubicBezTo>
                      <a:pt x="1" y="815"/>
                      <a:pt x="632" y="5363"/>
                      <a:pt x="2180" y="6745"/>
                    </a:cubicBezTo>
                    <a:cubicBezTo>
                      <a:pt x="2456" y="6990"/>
                      <a:pt x="2837" y="7092"/>
                      <a:pt x="3273" y="7092"/>
                    </a:cubicBezTo>
                    <a:cubicBezTo>
                      <a:pt x="5275" y="7092"/>
                      <a:pt x="8457" y="4927"/>
                      <a:pt x="8252" y="4399"/>
                    </a:cubicBezTo>
                    <a:cubicBezTo>
                      <a:pt x="8047" y="3890"/>
                      <a:pt x="7410" y="3754"/>
                      <a:pt x="6788" y="3754"/>
                    </a:cubicBezTo>
                    <a:cubicBezTo>
                      <a:pt x="6070" y="3754"/>
                      <a:pt x="5370" y="3935"/>
                      <a:pt x="5370" y="3935"/>
                    </a:cubicBezTo>
                    <a:cubicBezTo>
                      <a:pt x="5370" y="3935"/>
                      <a:pt x="7597" y="1518"/>
                      <a:pt x="6442" y="911"/>
                    </a:cubicBezTo>
                    <a:cubicBezTo>
                      <a:pt x="6299" y="834"/>
                      <a:pt x="6157" y="800"/>
                      <a:pt x="6017" y="800"/>
                    </a:cubicBezTo>
                    <a:cubicBezTo>
                      <a:pt x="5027" y="800"/>
                      <a:pt x="4168" y="2482"/>
                      <a:pt x="4168" y="2482"/>
                    </a:cubicBezTo>
                    <a:cubicBezTo>
                      <a:pt x="4168" y="2482"/>
                      <a:pt x="4549" y="303"/>
                      <a:pt x="3465" y="18"/>
                    </a:cubicBezTo>
                    <a:cubicBezTo>
                      <a:pt x="3421" y="6"/>
                      <a:pt x="3379" y="1"/>
                      <a:pt x="33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19"/>
              <p:cNvSpPr/>
              <p:nvPr/>
            </p:nvSpPr>
            <p:spPr>
              <a:xfrm>
                <a:off x="3890175" y="4734725"/>
                <a:ext cx="220875" cy="218650"/>
              </a:xfrm>
              <a:custGeom>
                <a:avLst/>
                <a:gdLst/>
                <a:ahLst/>
                <a:cxnLst/>
                <a:rect l="l" t="t" r="r" b="b"/>
                <a:pathLst>
                  <a:path w="8835" h="8746" extrusionOk="0">
                    <a:moveTo>
                      <a:pt x="7933" y="1"/>
                    </a:moveTo>
                    <a:cubicBezTo>
                      <a:pt x="7117" y="1"/>
                      <a:pt x="7025" y="5149"/>
                      <a:pt x="7025" y="5149"/>
                    </a:cubicBezTo>
                    <a:cubicBezTo>
                      <a:pt x="7025" y="5149"/>
                      <a:pt x="4493" y="1366"/>
                      <a:pt x="3282" y="1366"/>
                    </a:cubicBezTo>
                    <a:cubicBezTo>
                      <a:pt x="3182" y="1366"/>
                      <a:pt x="3092" y="1391"/>
                      <a:pt x="3013" y="1446"/>
                    </a:cubicBezTo>
                    <a:cubicBezTo>
                      <a:pt x="1965" y="2173"/>
                      <a:pt x="6335" y="5447"/>
                      <a:pt x="6335" y="5447"/>
                    </a:cubicBezTo>
                    <a:cubicBezTo>
                      <a:pt x="6335" y="5447"/>
                      <a:pt x="3210" y="4471"/>
                      <a:pt x="1528" y="4471"/>
                    </a:cubicBezTo>
                    <a:cubicBezTo>
                      <a:pt x="1020" y="4471"/>
                      <a:pt x="643" y="4560"/>
                      <a:pt x="524" y="4792"/>
                    </a:cubicBezTo>
                    <a:cubicBezTo>
                      <a:pt x="0" y="5780"/>
                      <a:pt x="5977" y="6054"/>
                      <a:pt x="5977" y="6054"/>
                    </a:cubicBezTo>
                    <a:cubicBezTo>
                      <a:pt x="5977" y="6054"/>
                      <a:pt x="346" y="7697"/>
                      <a:pt x="417" y="8566"/>
                    </a:cubicBezTo>
                    <a:cubicBezTo>
                      <a:pt x="429" y="8691"/>
                      <a:pt x="563" y="8745"/>
                      <a:pt x="784" y="8745"/>
                    </a:cubicBezTo>
                    <a:cubicBezTo>
                      <a:pt x="2095" y="8745"/>
                      <a:pt x="6465" y="6852"/>
                      <a:pt x="6465" y="6852"/>
                    </a:cubicBezTo>
                    <a:lnTo>
                      <a:pt x="7585" y="5840"/>
                    </a:lnTo>
                    <a:cubicBezTo>
                      <a:pt x="7585" y="5840"/>
                      <a:pt x="8835" y="196"/>
                      <a:pt x="7978" y="6"/>
                    </a:cubicBezTo>
                    <a:cubicBezTo>
                      <a:pt x="7963" y="2"/>
                      <a:pt x="7948" y="1"/>
                      <a:pt x="79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19"/>
              <p:cNvSpPr/>
              <p:nvPr/>
            </p:nvSpPr>
            <p:spPr>
              <a:xfrm>
                <a:off x="3936675" y="4766850"/>
                <a:ext cx="188975" cy="202575"/>
              </a:xfrm>
              <a:custGeom>
                <a:avLst/>
                <a:gdLst/>
                <a:ahLst/>
                <a:cxnLst/>
                <a:rect l="l" t="t" r="r" b="b"/>
                <a:pathLst>
                  <a:path w="7559" h="8103" extrusionOk="0">
                    <a:moveTo>
                      <a:pt x="5076" y="0"/>
                    </a:moveTo>
                    <a:cubicBezTo>
                      <a:pt x="5055" y="0"/>
                      <a:pt x="5033" y="2"/>
                      <a:pt x="5010" y="7"/>
                    </a:cubicBezTo>
                    <a:cubicBezTo>
                      <a:pt x="4022" y="185"/>
                      <a:pt x="4784" y="3757"/>
                      <a:pt x="4784" y="3757"/>
                    </a:cubicBezTo>
                    <a:cubicBezTo>
                      <a:pt x="4784" y="3757"/>
                      <a:pt x="3234" y="1772"/>
                      <a:pt x="2428" y="1772"/>
                    </a:cubicBezTo>
                    <a:cubicBezTo>
                      <a:pt x="2310" y="1772"/>
                      <a:pt x="2208" y="1814"/>
                      <a:pt x="2129" y="1912"/>
                    </a:cubicBezTo>
                    <a:cubicBezTo>
                      <a:pt x="1522" y="2674"/>
                      <a:pt x="4070" y="4221"/>
                      <a:pt x="4070" y="4221"/>
                    </a:cubicBezTo>
                    <a:cubicBezTo>
                      <a:pt x="4070" y="4221"/>
                      <a:pt x="81" y="4388"/>
                      <a:pt x="22" y="5269"/>
                    </a:cubicBezTo>
                    <a:cubicBezTo>
                      <a:pt x="1" y="5577"/>
                      <a:pt x="541" y="5677"/>
                      <a:pt x="1254" y="5677"/>
                    </a:cubicBezTo>
                    <a:cubicBezTo>
                      <a:pt x="2583" y="5677"/>
                      <a:pt x="4510" y="5329"/>
                      <a:pt x="4510" y="5329"/>
                    </a:cubicBezTo>
                    <a:lnTo>
                      <a:pt x="4510" y="5329"/>
                    </a:lnTo>
                    <a:cubicBezTo>
                      <a:pt x="4510" y="5329"/>
                      <a:pt x="462" y="7412"/>
                      <a:pt x="1022" y="8019"/>
                    </a:cubicBezTo>
                    <a:cubicBezTo>
                      <a:pt x="1074" y="8076"/>
                      <a:pt x="1158" y="8102"/>
                      <a:pt x="1267" y="8102"/>
                    </a:cubicBezTo>
                    <a:cubicBezTo>
                      <a:pt x="2323" y="8102"/>
                      <a:pt x="5737" y="5686"/>
                      <a:pt x="5737" y="5686"/>
                    </a:cubicBezTo>
                    <a:cubicBezTo>
                      <a:pt x="5737" y="5686"/>
                      <a:pt x="7558" y="1257"/>
                      <a:pt x="6832" y="1019"/>
                    </a:cubicBezTo>
                    <a:cubicBezTo>
                      <a:pt x="6804" y="1010"/>
                      <a:pt x="6777" y="1005"/>
                      <a:pt x="6749" y="1005"/>
                    </a:cubicBezTo>
                    <a:cubicBezTo>
                      <a:pt x="6052" y="1005"/>
                      <a:pt x="5534" y="3828"/>
                      <a:pt x="5534" y="3828"/>
                    </a:cubicBezTo>
                    <a:cubicBezTo>
                      <a:pt x="5534" y="3828"/>
                      <a:pt x="5966" y="0"/>
                      <a:pt x="50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19"/>
              <p:cNvSpPr/>
              <p:nvPr/>
            </p:nvSpPr>
            <p:spPr>
              <a:xfrm>
                <a:off x="4053575" y="4881600"/>
                <a:ext cx="60450" cy="48350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934" extrusionOk="0">
                    <a:moveTo>
                      <a:pt x="1477" y="0"/>
                    </a:moveTo>
                    <a:lnTo>
                      <a:pt x="1" y="1798"/>
                    </a:lnTo>
                    <a:cubicBezTo>
                      <a:pt x="1" y="1798"/>
                      <a:pt x="506" y="1934"/>
                      <a:pt x="1025" y="1934"/>
                    </a:cubicBezTo>
                    <a:cubicBezTo>
                      <a:pt x="1480" y="1934"/>
                      <a:pt x="1946" y="1830"/>
                      <a:pt x="2096" y="1441"/>
                    </a:cubicBezTo>
                    <a:cubicBezTo>
                      <a:pt x="2418" y="620"/>
                      <a:pt x="1477" y="0"/>
                      <a:pt x="1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19"/>
              <p:cNvSpPr/>
              <p:nvPr/>
            </p:nvSpPr>
            <p:spPr>
              <a:xfrm>
                <a:off x="3896425" y="4411850"/>
                <a:ext cx="307800" cy="159025"/>
              </a:xfrm>
              <a:custGeom>
                <a:avLst/>
                <a:gdLst/>
                <a:ahLst/>
                <a:cxnLst/>
                <a:rect l="l" t="t" r="r" b="b"/>
                <a:pathLst>
                  <a:path w="12312" h="6361" extrusionOk="0">
                    <a:moveTo>
                      <a:pt x="7020" y="0"/>
                    </a:moveTo>
                    <a:cubicBezTo>
                      <a:pt x="5826" y="0"/>
                      <a:pt x="7037" y="5194"/>
                      <a:pt x="7037" y="5194"/>
                    </a:cubicBezTo>
                    <a:cubicBezTo>
                      <a:pt x="7037" y="5194"/>
                      <a:pt x="4284" y="939"/>
                      <a:pt x="3147" y="939"/>
                    </a:cubicBezTo>
                    <a:cubicBezTo>
                      <a:pt x="3095" y="939"/>
                      <a:pt x="3046" y="948"/>
                      <a:pt x="3001" y="967"/>
                    </a:cubicBezTo>
                    <a:cubicBezTo>
                      <a:pt x="1965" y="1396"/>
                      <a:pt x="6370" y="5432"/>
                      <a:pt x="6370" y="5432"/>
                    </a:cubicBezTo>
                    <a:cubicBezTo>
                      <a:pt x="6370" y="5432"/>
                      <a:pt x="2326" y="3665"/>
                      <a:pt x="930" y="3665"/>
                    </a:cubicBezTo>
                    <a:cubicBezTo>
                      <a:pt x="718" y="3665"/>
                      <a:pt x="567" y="3706"/>
                      <a:pt x="500" y="3801"/>
                    </a:cubicBezTo>
                    <a:cubicBezTo>
                      <a:pt x="0" y="4515"/>
                      <a:pt x="6239" y="6360"/>
                      <a:pt x="6239" y="6360"/>
                    </a:cubicBezTo>
                    <a:lnTo>
                      <a:pt x="7751" y="6301"/>
                    </a:lnTo>
                    <a:cubicBezTo>
                      <a:pt x="7751" y="6301"/>
                      <a:pt x="12311" y="2777"/>
                      <a:pt x="11776" y="2074"/>
                    </a:cubicBezTo>
                    <a:cubicBezTo>
                      <a:pt x="11733" y="2020"/>
                      <a:pt x="11673" y="1995"/>
                      <a:pt x="11597" y="1995"/>
                    </a:cubicBezTo>
                    <a:cubicBezTo>
                      <a:pt x="10712" y="1995"/>
                      <a:pt x="7751" y="5420"/>
                      <a:pt x="7751" y="5420"/>
                    </a:cubicBezTo>
                    <a:cubicBezTo>
                      <a:pt x="7751" y="5420"/>
                      <a:pt x="8323" y="122"/>
                      <a:pt x="7061" y="2"/>
                    </a:cubicBezTo>
                    <a:cubicBezTo>
                      <a:pt x="7047" y="1"/>
                      <a:pt x="7033" y="0"/>
                      <a:pt x="7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19"/>
              <p:cNvSpPr/>
              <p:nvPr/>
            </p:nvSpPr>
            <p:spPr>
              <a:xfrm>
                <a:off x="3944000" y="4460800"/>
                <a:ext cx="234025" cy="130325"/>
              </a:xfrm>
              <a:custGeom>
                <a:avLst/>
                <a:gdLst/>
                <a:ahLst/>
                <a:cxnLst/>
                <a:rect l="l" t="t" r="r" b="b"/>
                <a:pathLst>
                  <a:path w="9361" h="5213" extrusionOk="0">
                    <a:moveTo>
                      <a:pt x="4859" y="0"/>
                    </a:moveTo>
                    <a:cubicBezTo>
                      <a:pt x="4832" y="0"/>
                      <a:pt x="4805" y="3"/>
                      <a:pt x="4777" y="9"/>
                    </a:cubicBezTo>
                    <a:cubicBezTo>
                      <a:pt x="3824" y="199"/>
                      <a:pt x="4777" y="3033"/>
                      <a:pt x="4777" y="3033"/>
                    </a:cubicBezTo>
                    <a:cubicBezTo>
                      <a:pt x="4777" y="3033"/>
                      <a:pt x="2313" y="1127"/>
                      <a:pt x="1321" y="1127"/>
                    </a:cubicBezTo>
                    <a:cubicBezTo>
                      <a:pt x="1190" y="1127"/>
                      <a:pt x="1085" y="1161"/>
                      <a:pt x="1014" y="1235"/>
                    </a:cubicBezTo>
                    <a:cubicBezTo>
                      <a:pt x="395" y="1866"/>
                      <a:pt x="4420" y="4164"/>
                      <a:pt x="4420" y="4164"/>
                    </a:cubicBezTo>
                    <a:cubicBezTo>
                      <a:pt x="4420" y="4164"/>
                      <a:pt x="2182" y="3662"/>
                      <a:pt x="896" y="3662"/>
                    </a:cubicBezTo>
                    <a:cubicBezTo>
                      <a:pt x="368" y="3662"/>
                      <a:pt x="0" y="3746"/>
                      <a:pt x="14" y="3986"/>
                    </a:cubicBezTo>
                    <a:cubicBezTo>
                      <a:pt x="50" y="4807"/>
                      <a:pt x="5134" y="5212"/>
                      <a:pt x="5134" y="5212"/>
                    </a:cubicBezTo>
                    <a:cubicBezTo>
                      <a:pt x="5134" y="5212"/>
                      <a:pt x="9361" y="2986"/>
                      <a:pt x="8956" y="2331"/>
                    </a:cubicBezTo>
                    <a:cubicBezTo>
                      <a:pt x="8898" y="2241"/>
                      <a:pt x="8801" y="2202"/>
                      <a:pt x="8678" y="2202"/>
                    </a:cubicBezTo>
                    <a:cubicBezTo>
                      <a:pt x="7920" y="2202"/>
                      <a:pt x="6158" y="3664"/>
                      <a:pt x="6158" y="3664"/>
                    </a:cubicBezTo>
                    <a:cubicBezTo>
                      <a:pt x="6158" y="3664"/>
                      <a:pt x="9075" y="866"/>
                      <a:pt x="8206" y="390"/>
                    </a:cubicBezTo>
                    <a:cubicBezTo>
                      <a:pt x="8145" y="356"/>
                      <a:pt x="8079" y="340"/>
                      <a:pt x="8011" y="340"/>
                    </a:cubicBezTo>
                    <a:cubicBezTo>
                      <a:pt x="7106" y="340"/>
                      <a:pt x="5634" y="3128"/>
                      <a:pt x="5634" y="3128"/>
                    </a:cubicBezTo>
                    <a:cubicBezTo>
                      <a:pt x="5634" y="3128"/>
                      <a:pt x="5724" y="0"/>
                      <a:pt x="48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19"/>
              <p:cNvSpPr/>
              <p:nvPr/>
            </p:nvSpPr>
            <p:spPr>
              <a:xfrm>
                <a:off x="4040500" y="4577100"/>
                <a:ext cx="65500" cy="39450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578" extrusionOk="0">
                    <a:moveTo>
                      <a:pt x="2286" y="0"/>
                    </a:moveTo>
                    <a:lnTo>
                      <a:pt x="0" y="429"/>
                    </a:lnTo>
                    <a:cubicBezTo>
                      <a:pt x="0" y="429"/>
                      <a:pt x="802" y="1578"/>
                      <a:pt x="1529" y="1578"/>
                    </a:cubicBezTo>
                    <a:cubicBezTo>
                      <a:pt x="1633" y="1578"/>
                      <a:pt x="1735" y="1554"/>
                      <a:pt x="1834" y="1501"/>
                    </a:cubicBezTo>
                    <a:cubicBezTo>
                      <a:pt x="2619" y="1072"/>
                      <a:pt x="2286" y="1"/>
                      <a:pt x="22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06" name="Google Shape;1806;p19"/>
            <p:cNvGrpSpPr/>
            <p:nvPr/>
          </p:nvGrpSpPr>
          <p:grpSpPr>
            <a:xfrm>
              <a:off x="23704" y="4295370"/>
              <a:ext cx="645598" cy="927693"/>
              <a:chOff x="1736525" y="3674700"/>
              <a:chExt cx="415550" cy="597125"/>
            </a:xfrm>
          </p:grpSpPr>
          <p:sp>
            <p:nvSpPr>
              <p:cNvPr id="1807" name="Google Shape;1807;p19"/>
              <p:cNvSpPr/>
              <p:nvPr/>
            </p:nvSpPr>
            <p:spPr>
              <a:xfrm>
                <a:off x="1736525" y="3674700"/>
                <a:ext cx="352600" cy="590750"/>
              </a:xfrm>
              <a:custGeom>
                <a:avLst/>
                <a:gdLst/>
                <a:ahLst/>
                <a:cxnLst/>
                <a:rect l="l" t="t" r="r" b="b"/>
                <a:pathLst>
                  <a:path w="14104" h="23630" extrusionOk="0">
                    <a:moveTo>
                      <a:pt x="6481" y="1"/>
                    </a:moveTo>
                    <a:cubicBezTo>
                      <a:pt x="6263" y="1"/>
                      <a:pt x="6040" y="31"/>
                      <a:pt x="5810" y="95"/>
                    </a:cubicBezTo>
                    <a:cubicBezTo>
                      <a:pt x="0" y="1703"/>
                      <a:pt x="8299" y="18490"/>
                      <a:pt x="10442" y="22610"/>
                    </a:cubicBezTo>
                    <a:cubicBezTo>
                      <a:pt x="10728" y="23181"/>
                      <a:pt x="11299" y="23562"/>
                      <a:pt x="11942" y="23622"/>
                    </a:cubicBezTo>
                    <a:lnTo>
                      <a:pt x="11930" y="23622"/>
                    </a:lnTo>
                    <a:cubicBezTo>
                      <a:pt x="11990" y="23627"/>
                      <a:pt x="12049" y="23630"/>
                      <a:pt x="12107" y="23630"/>
                    </a:cubicBezTo>
                    <a:cubicBezTo>
                      <a:pt x="13217" y="23630"/>
                      <a:pt x="14103" y="22682"/>
                      <a:pt x="13990" y="21562"/>
                    </a:cubicBezTo>
                    <a:cubicBezTo>
                      <a:pt x="13397" y="15600"/>
                      <a:pt x="11385" y="1"/>
                      <a:pt x="648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19"/>
              <p:cNvSpPr/>
              <p:nvPr/>
            </p:nvSpPr>
            <p:spPr>
              <a:xfrm>
                <a:off x="1908250" y="3765775"/>
                <a:ext cx="143500" cy="458125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18325" extrusionOk="0">
                    <a:moveTo>
                      <a:pt x="287" y="0"/>
                    </a:moveTo>
                    <a:lnTo>
                      <a:pt x="1" y="84"/>
                    </a:lnTo>
                    <a:lnTo>
                      <a:pt x="5454" y="18324"/>
                    </a:lnTo>
                    <a:lnTo>
                      <a:pt x="5740" y="18241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19"/>
              <p:cNvSpPr/>
              <p:nvPr/>
            </p:nvSpPr>
            <p:spPr>
              <a:xfrm>
                <a:off x="1954400" y="3814000"/>
                <a:ext cx="197675" cy="457825"/>
              </a:xfrm>
              <a:custGeom>
                <a:avLst/>
                <a:gdLst/>
                <a:ahLst/>
                <a:cxnLst/>
                <a:rect l="l" t="t" r="r" b="b"/>
                <a:pathLst>
                  <a:path w="7907" h="18313" extrusionOk="0">
                    <a:moveTo>
                      <a:pt x="6906" y="0"/>
                    </a:moveTo>
                    <a:cubicBezTo>
                      <a:pt x="2798" y="3179"/>
                      <a:pt x="381" y="10037"/>
                      <a:pt x="72" y="15716"/>
                    </a:cubicBezTo>
                    <a:cubicBezTo>
                      <a:pt x="1" y="17126"/>
                      <a:pt x="1120" y="18312"/>
                      <a:pt x="2539" y="18312"/>
                    </a:cubicBezTo>
                    <a:cubicBezTo>
                      <a:pt x="2546" y="18312"/>
                      <a:pt x="2553" y="18312"/>
                      <a:pt x="2560" y="18312"/>
                    </a:cubicBezTo>
                    <a:cubicBezTo>
                      <a:pt x="3572" y="18312"/>
                      <a:pt x="4489" y="17693"/>
                      <a:pt x="4870" y="16752"/>
                    </a:cubicBezTo>
                    <a:cubicBezTo>
                      <a:pt x="5906" y="14169"/>
                      <a:pt x="7228" y="9870"/>
                      <a:pt x="7513" y="8346"/>
                    </a:cubicBezTo>
                    <a:lnTo>
                      <a:pt x="7513" y="8346"/>
                    </a:lnTo>
                    <a:lnTo>
                      <a:pt x="5489" y="8954"/>
                    </a:lnTo>
                    <a:lnTo>
                      <a:pt x="5489" y="8954"/>
                    </a:lnTo>
                    <a:lnTo>
                      <a:pt x="7763" y="6334"/>
                    </a:lnTo>
                    <a:cubicBezTo>
                      <a:pt x="7906" y="4179"/>
                      <a:pt x="7609" y="2036"/>
                      <a:pt x="69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19"/>
              <p:cNvSpPr/>
              <p:nvPr/>
            </p:nvSpPr>
            <p:spPr>
              <a:xfrm>
                <a:off x="2002325" y="3913400"/>
                <a:ext cx="91700" cy="329550"/>
              </a:xfrm>
              <a:custGeom>
                <a:avLst/>
                <a:gdLst/>
                <a:ahLst/>
                <a:cxnLst/>
                <a:rect l="l" t="t" r="r" b="b"/>
                <a:pathLst>
                  <a:path w="3668" h="13182" extrusionOk="0">
                    <a:moveTo>
                      <a:pt x="3406" y="1"/>
                    </a:moveTo>
                    <a:cubicBezTo>
                      <a:pt x="1846" y="3454"/>
                      <a:pt x="393" y="9597"/>
                      <a:pt x="0" y="13157"/>
                    </a:cubicBezTo>
                    <a:lnTo>
                      <a:pt x="298" y="13181"/>
                    </a:lnTo>
                    <a:cubicBezTo>
                      <a:pt x="679" y="9645"/>
                      <a:pt x="2132" y="3549"/>
                      <a:pt x="3667" y="120"/>
                    </a:cubicBezTo>
                    <a:lnTo>
                      <a:pt x="340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11" name="Google Shape;1811;p19"/>
            <p:cNvGrpSpPr/>
            <p:nvPr/>
          </p:nvGrpSpPr>
          <p:grpSpPr>
            <a:xfrm>
              <a:off x="159" y="4543717"/>
              <a:ext cx="320657" cy="681347"/>
              <a:chOff x="3816125" y="3120150"/>
              <a:chExt cx="295700" cy="628375"/>
            </a:xfrm>
          </p:grpSpPr>
          <p:sp>
            <p:nvSpPr>
              <p:cNvPr id="1812" name="Google Shape;1812;p19"/>
              <p:cNvSpPr/>
              <p:nvPr/>
            </p:nvSpPr>
            <p:spPr>
              <a:xfrm>
                <a:off x="3851075" y="3231775"/>
                <a:ext cx="225625" cy="516750"/>
              </a:xfrm>
              <a:custGeom>
                <a:avLst/>
                <a:gdLst/>
                <a:ahLst/>
                <a:cxnLst/>
                <a:rect l="l" t="t" r="r" b="b"/>
                <a:pathLst>
                  <a:path w="9025" h="20670" extrusionOk="0">
                    <a:moveTo>
                      <a:pt x="4560" y="1"/>
                    </a:moveTo>
                    <a:lnTo>
                      <a:pt x="4263" y="60"/>
                    </a:lnTo>
                    <a:lnTo>
                      <a:pt x="6608" y="10859"/>
                    </a:lnTo>
                    <a:cubicBezTo>
                      <a:pt x="6227" y="10204"/>
                      <a:pt x="5322" y="9847"/>
                      <a:pt x="4596" y="9657"/>
                    </a:cubicBezTo>
                    <a:cubicBezTo>
                      <a:pt x="3647" y="9398"/>
                      <a:pt x="2665" y="9305"/>
                      <a:pt x="1679" y="9305"/>
                    </a:cubicBezTo>
                    <a:cubicBezTo>
                      <a:pt x="1119" y="9305"/>
                      <a:pt x="557" y="9335"/>
                      <a:pt x="0" y="9383"/>
                    </a:cubicBezTo>
                    <a:cubicBezTo>
                      <a:pt x="1140" y="10670"/>
                      <a:pt x="2755" y="11365"/>
                      <a:pt x="4408" y="11365"/>
                    </a:cubicBezTo>
                    <a:cubicBezTo>
                      <a:pt x="5155" y="11365"/>
                      <a:pt x="5909" y="11223"/>
                      <a:pt x="6632" y="10930"/>
                    </a:cubicBezTo>
                    <a:lnTo>
                      <a:pt x="8739" y="20670"/>
                    </a:lnTo>
                    <a:lnTo>
                      <a:pt x="9025" y="20610"/>
                    </a:lnTo>
                    <a:lnTo>
                      <a:pt x="456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19"/>
              <p:cNvSpPr/>
              <p:nvPr/>
            </p:nvSpPr>
            <p:spPr>
              <a:xfrm>
                <a:off x="3816125" y="3120150"/>
                <a:ext cx="295700" cy="274050"/>
              </a:xfrm>
              <a:custGeom>
                <a:avLst/>
                <a:gdLst/>
                <a:ahLst/>
                <a:cxnLst/>
                <a:rect l="l" t="t" r="r" b="b"/>
                <a:pathLst>
                  <a:path w="11828" h="10962" extrusionOk="0">
                    <a:moveTo>
                      <a:pt x="7503" y="0"/>
                    </a:moveTo>
                    <a:cubicBezTo>
                      <a:pt x="7443" y="0"/>
                      <a:pt x="7372" y="20"/>
                      <a:pt x="7292" y="60"/>
                    </a:cubicBezTo>
                    <a:cubicBezTo>
                      <a:pt x="6030" y="703"/>
                      <a:pt x="5780" y="3596"/>
                      <a:pt x="5780" y="3596"/>
                    </a:cubicBezTo>
                    <a:cubicBezTo>
                      <a:pt x="5780" y="3596"/>
                      <a:pt x="4009" y="676"/>
                      <a:pt x="3049" y="676"/>
                    </a:cubicBezTo>
                    <a:cubicBezTo>
                      <a:pt x="2912" y="676"/>
                      <a:pt x="2792" y="735"/>
                      <a:pt x="2696" y="870"/>
                    </a:cubicBezTo>
                    <a:cubicBezTo>
                      <a:pt x="1922" y="1953"/>
                      <a:pt x="4196" y="4466"/>
                      <a:pt x="4196" y="4466"/>
                    </a:cubicBezTo>
                    <a:cubicBezTo>
                      <a:pt x="4196" y="4466"/>
                      <a:pt x="4081" y="4463"/>
                      <a:pt x="3890" y="4463"/>
                    </a:cubicBezTo>
                    <a:cubicBezTo>
                      <a:pt x="2924" y="4463"/>
                      <a:pt x="1" y="4529"/>
                      <a:pt x="100" y="5335"/>
                    </a:cubicBezTo>
                    <a:cubicBezTo>
                      <a:pt x="219" y="6299"/>
                      <a:pt x="4172" y="6371"/>
                      <a:pt x="4172" y="6371"/>
                    </a:cubicBezTo>
                    <a:cubicBezTo>
                      <a:pt x="4172" y="6371"/>
                      <a:pt x="1529" y="8930"/>
                      <a:pt x="2410" y="9871"/>
                    </a:cubicBezTo>
                    <a:cubicBezTo>
                      <a:pt x="2517" y="9982"/>
                      <a:pt x="2644" y="10031"/>
                      <a:pt x="2785" y="10031"/>
                    </a:cubicBezTo>
                    <a:cubicBezTo>
                      <a:pt x="3819" y="10031"/>
                      <a:pt x="5589" y="7395"/>
                      <a:pt x="5589" y="7395"/>
                    </a:cubicBezTo>
                    <a:cubicBezTo>
                      <a:pt x="5589" y="7395"/>
                      <a:pt x="6665" y="10962"/>
                      <a:pt x="7699" y="10962"/>
                    </a:cubicBezTo>
                    <a:cubicBezTo>
                      <a:pt x="7742" y="10962"/>
                      <a:pt x="7785" y="10955"/>
                      <a:pt x="7827" y="10943"/>
                    </a:cubicBezTo>
                    <a:cubicBezTo>
                      <a:pt x="8899" y="10609"/>
                      <a:pt x="7006" y="6823"/>
                      <a:pt x="7006" y="6823"/>
                    </a:cubicBezTo>
                    <a:lnTo>
                      <a:pt x="7006" y="6823"/>
                    </a:lnTo>
                    <a:cubicBezTo>
                      <a:pt x="7006" y="6823"/>
                      <a:pt x="9393" y="8627"/>
                      <a:pt x="10521" y="8627"/>
                    </a:cubicBezTo>
                    <a:cubicBezTo>
                      <a:pt x="10780" y="8627"/>
                      <a:pt x="10972" y="8533"/>
                      <a:pt x="11054" y="8299"/>
                    </a:cubicBezTo>
                    <a:cubicBezTo>
                      <a:pt x="11506" y="7049"/>
                      <a:pt x="7637" y="5740"/>
                      <a:pt x="7637" y="5740"/>
                    </a:cubicBezTo>
                    <a:cubicBezTo>
                      <a:pt x="7637" y="5740"/>
                      <a:pt x="11828" y="3704"/>
                      <a:pt x="11102" y="2692"/>
                    </a:cubicBezTo>
                    <a:cubicBezTo>
                      <a:pt x="10977" y="2521"/>
                      <a:pt x="10783" y="2449"/>
                      <a:pt x="10548" y="2449"/>
                    </a:cubicBezTo>
                    <a:cubicBezTo>
                      <a:pt x="9391" y="2449"/>
                      <a:pt x="7220" y="4168"/>
                      <a:pt x="7220" y="4168"/>
                    </a:cubicBezTo>
                    <a:cubicBezTo>
                      <a:pt x="7220" y="4168"/>
                      <a:pt x="8400" y="0"/>
                      <a:pt x="75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14" name="Google Shape;1814;p19"/>
            <p:cNvGrpSpPr/>
            <p:nvPr/>
          </p:nvGrpSpPr>
          <p:grpSpPr>
            <a:xfrm>
              <a:off x="636730" y="4611443"/>
              <a:ext cx="290545" cy="548799"/>
              <a:chOff x="2272000" y="4262650"/>
              <a:chExt cx="191425" cy="361575"/>
            </a:xfrm>
          </p:grpSpPr>
          <p:sp>
            <p:nvSpPr>
              <p:cNvPr id="1815" name="Google Shape;1815;p19"/>
              <p:cNvSpPr/>
              <p:nvPr/>
            </p:nvSpPr>
            <p:spPr>
              <a:xfrm>
                <a:off x="2272000" y="4377750"/>
                <a:ext cx="19142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9859" extrusionOk="0">
                    <a:moveTo>
                      <a:pt x="3632" y="1"/>
                    </a:moveTo>
                    <a:lnTo>
                      <a:pt x="0" y="9776"/>
                    </a:lnTo>
                    <a:lnTo>
                      <a:pt x="227" y="9859"/>
                    </a:lnTo>
                    <a:lnTo>
                      <a:pt x="274" y="9704"/>
                    </a:lnTo>
                    <a:cubicBezTo>
                      <a:pt x="1453" y="9418"/>
                      <a:pt x="4822" y="8549"/>
                      <a:pt x="5418" y="8180"/>
                    </a:cubicBezTo>
                    <a:lnTo>
                      <a:pt x="4715" y="7763"/>
                    </a:lnTo>
                    <a:lnTo>
                      <a:pt x="6049" y="7740"/>
                    </a:lnTo>
                    <a:cubicBezTo>
                      <a:pt x="6704" y="7216"/>
                      <a:pt x="7251" y="6573"/>
                      <a:pt x="7656" y="5847"/>
                    </a:cubicBezTo>
                    <a:cubicBezTo>
                      <a:pt x="7433" y="5807"/>
                      <a:pt x="7202" y="5788"/>
                      <a:pt x="6965" y="5788"/>
                    </a:cubicBezTo>
                    <a:cubicBezTo>
                      <a:pt x="4776" y="5788"/>
                      <a:pt x="2055" y="7379"/>
                      <a:pt x="584" y="8883"/>
                    </a:cubicBezTo>
                    <a:lnTo>
                      <a:pt x="3846" y="72"/>
                    </a:lnTo>
                    <a:lnTo>
                      <a:pt x="363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19"/>
              <p:cNvSpPr/>
              <p:nvPr/>
            </p:nvSpPr>
            <p:spPr>
              <a:xfrm>
                <a:off x="2291950" y="4262650"/>
                <a:ext cx="161325" cy="144400"/>
              </a:xfrm>
              <a:custGeom>
                <a:avLst/>
                <a:gdLst/>
                <a:ahLst/>
                <a:cxnLst/>
                <a:rect l="l" t="t" r="r" b="b"/>
                <a:pathLst>
                  <a:path w="6453" h="5776" extrusionOk="0">
                    <a:moveTo>
                      <a:pt x="2815" y="0"/>
                    </a:moveTo>
                    <a:cubicBezTo>
                      <a:pt x="2245" y="0"/>
                      <a:pt x="1" y="3764"/>
                      <a:pt x="1786" y="5247"/>
                    </a:cubicBezTo>
                    <a:lnTo>
                      <a:pt x="2239" y="5533"/>
                    </a:lnTo>
                    <a:cubicBezTo>
                      <a:pt x="2567" y="5701"/>
                      <a:pt x="2880" y="5775"/>
                      <a:pt x="3174" y="5775"/>
                    </a:cubicBezTo>
                    <a:cubicBezTo>
                      <a:pt x="5278" y="5775"/>
                      <a:pt x="6453" y="1988"/>
                      <a:pt x="6025" y="1664"/>
                    </a:cubicBezTo>
                    <a:cubicBezTo>
                      <a:pt x="5977" y="1626"/>
                      <a:pt x="5922" y="1609"/>
                      <a:pt x="5863" y="1609"/>
                    </a:cubicBezTo>
                    <a:cubicBezTo>
                      <a:pt x="5316" y="1609"/>
                      <a:pt x="4358" y="3033"/>
                      <a:pt x="4358" y="3033"/>
                    </a:cubicBezTo>
                    <a:cubicBezTo>
                      <a:pt x="4358" y="3033"/>
                      <a:pt x="5203" y="390"/>
                      <a:pt x="4798" y="175"/>
                    </a:cubicBezTo>
                    <a:cubicBezTo>
                      <a:pt x="4781" y="166"/>
                      <a:pt x="4761" y="162"/>
                      <a:pt x="4739" y="162"/>
                    </a:cubicBezTo>
                    <a:cubicBezTo>
                      <a:pt x="4263" y="162"/>
                      <a:pt x="2870" y="2307"/>
                      <a:pt x="2870" y="2307"/>
                    </a:cubicBezTo>
                    <a:cubicBezTo>
                      <a:pt x="2870" y="2307"/>
                      <a:pt x="3346" y="223"/>
                      <a:pt x="2858" y="9"/>
                    </a:cubicBezTo>
                    <a:cubicBezTo>
                      <a:pt x="2845" y="3"/>
                      <a:pt x="2830" y="0"/>
                      <a:pt x="28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17" name="Google Shape;1817;p19"/>
            <p:cNvGrpSpPr/>
            <p:nvPr/>
          </p:nvGrpSpPr>
          <p:grpSpPr>
            <a:xfrm rot="-24103" flipH="1">
              <a:off x="960271" y="4357252"/>
              <a:ext cx="576506" cy="858144"/>
              <a:chOff x="7726423" y="3744050"/>
              <a:chExt cx="1010502" cy="1504159"/>
            </a:xfrm>
          </p:grpSpPr>
          <p:sp>
            <p:nvSpPr>
              <p:cNvPr id="1818" name="Google Shape;1818;p19"/>
              <p:cNvSpPr/>
              <p:nvPr/>
            </p:nvSpPr>
            <p:spPr>
              <a:xfrm flipH="1">
                <a:off x="7726423" y="3744050"/>
                <a:ext cx="1010502" cy="1504159"/>
              </a:xfrm>
              <a:custGeom>
                <a:avLst/>
                <a:gdLst/>
                <a:ahLst/>
                <a:cxnLst/>
                <a:rect l="l" t="t" r="r" b="b"/>
                <a:pathLst>
                  <a:path w="26408" h="39309" extrusionOk="0">
                    <a:moveTo>
                      <a:pt x="5263" y="0"/>
                    </a:moveTo>
                    <a:lnTo>
                      <a:pt x="5263" y="0"/>
                    </a:lnTo>
                    <a:cubicBezTo>
                      <a:pt x="3180" y="977"/>
                      <a:pt x="1561" y="2739"/>
                      <a:pt x="763" y="4906"/>
                    </a:cubicBezTo>
                    <a:cubicBezTo>
                      <a:pt x="1" y="7084"/>
                      <a:pt x="120" y="9490"/>
                      <a:pt x="1096" y="11585"/>
                    </a:cubicBezTo>
                    <a:cubicBezTo>
                      <a:pt x="1906" y="13311"/>
                      <a:pt x="3251" y="14716"/>
                      <a:pt x="4430" y="16217"/>
                    </a:cubicBezTo>
                    <a:cubicBezTo>
                      <a:pt x="5609" y="17705"/>
                      <a:pt x="6668" y="19407"/>
                      <a:pt x="6752" y="21324"/>
                    </a:cubicBezTo>
                    <a:cubicBezTo>
                      <a:pt x="6847" y="23253"/>
                      <a:pt x="5930" y="25051"/>
                      <a:pt x="5252" y="26849"/>
                    </a:cubicBezTo>
                    <a:cubicBezTo>
                      <a:pt x="4716" y="28325"/>
                      <a:pt x="4418" y="29861"/>
                      <a:pt x="4347" y="31421"/>
                    </a:cubicBezTo>
                    <a:cubicBezTo>
                      <a:pt x="4180" y="35374"/>
                      <a:pt x="7288" y="38695"/>
                      <a:pt x="11240" y="38886"/>
                    </a:cubicBezTo>
                    <a:lnTo>
                      <a:pt x="20039" y="39303"/>
                    </a:lnTo>
                    <a:cubicBezTo>
                      <a:pt x="20124" y="39306"/>
                      <a:pt x="20208" y="39308"/>
                      <a:pt x="20291" y="39308"/>
                    </a:cubicBezTo>
                    <a:cubicBezTo>
                      <a:pt x="23709" y="39308"/>
                      <a:pt x="26408" y="36254"/>
                      <a:pt x="25861" y="32838"/>
                    </a:cubicBezTo>
                    <a:cubicBezTo>
                      <a:pt x="25397" y="29944"/>
                      <a:pt x="23671" y="28408"/>
                      <a:pt x="22563" y="27420"/>
                    </a:cubicBezTo>
                    <a:cubicBezTo>
                      <a:pt x="20789" y="25837"/>
                      <a:pt x="18694" y="24384"/>
                      <a:pt x="17932" y="22146"/>
                    </a:cubicBezTo>
                    <a:cubicBezTo>
                      <a:pt x="16646" y="18383"/>
                      <a:pt x="19634" y="13883"/>
                      <a:pt x="17670" y="10430"/>
                    </a:cubicBezTo>
                    <a:cubicBezTo>
                      <a:pt x="16729" y="8763"/>
                      <a:pt x="14860" y="7858"/>
                      <a:pt x="13038" y="7263"/>
                    </a:cubicBezTo>
                    <a:cubicBezTo>
                      <a:pt x="12372" y="7037"/>
                      <a:pt x="11693" y="6846"/>
                      <a:pt x="11014" y="6632"/>
                    </a:cubicBezTo>
                    <a:lnTo>
                      <a:pt x="9574" y="10132"/>
                    </a:lnTo>
                    <a:lnTo>
                      <a:pt x="9788" y="6215"/>
                    </a:lnTo>
                    <a:cubicBezTo>
                      <a:pt x="9062" y="5941"/>
                      <a:pt x="8371" y="5596"/>
                      <a:pt x="7728" y="5156"/>
                    </a:cubicBezTo>
                    <a:cubicBezTo>
                      <a:pt x="6156" y="4060"/>
                      <a:pt x="4609" y="1798"/>
                      <a:pt x="52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19"/>
              <p:cNvSpPr/>
              <p:nvPr/>
            </p:nvSpPr>
            <p:spPr>
              <a:xfrm flipH="1">
                <a:off x="8138704" y="4123546"/>
                <a:ext cx="347638" cy="893909"/>
              </a:xfrm>
              <a:custGeom>
                <a:avLst/>
                <a:gdLst/>
                <a:ahLst/>
                <a:cxnLst/>
                <a:rect l="l" t="t" r="r" b="b"/>
                <a:pathLst>
                  <a:path w="9085" h="23361" extrusionOk="0">
                    <a:moveTo>
                      <a:pt x="191" y="0"/>
                    </a:moveTo>
                    <a:lnTo>
                      <a:pt x="0" y="226"/>
                    </a:lnTo>
                    <a:lnTo>
                      <a:pt x="155" y="345"/>
                    </a:lnTo>
                    <a:cubicBezTo>
                      <a:pt x="1715" y="1607"/>
                      <a:pt x="3203" y="2798"/>
                      <a:pt x="4168" y="4584"/>
                    </a:cubicBezTo>
                    <a:cubicBezTo>
                      <a:pt x="5203" y="6477"/>
                      <a:pt x="5132" y="8727"/>
                      <a:pt x="5049" y="10918"/>
                    </a:cubicBezTo>
                    <a:cubicBezTo>
                      <a:pt x="4977" y="13049"/>
                      <a:pt x="4906" y="15264"/>
                      <a:pt x="5858" y="17193"/>
                    </a:cubicBezTo>
                    <a:cubicBezTo>
                      <a:pt x="6192" y="17824"/>
                      <a:pt x="6585" y="18443"/>
                      <a:pt x="7013" y="19014"/>
                    </a:cubicBezTo>
                    <a:cubicBezTo>
                      <a:pt x="7275" y="19372"/>
                      <a:pt x="7537" y="19741"/>
                      <a:pt x="7775" y="20110"/>
                    </a:cubicBezTo>
                    <a:cubicBezTo>
                      <a:pt x="8513" y="21288"/>
                      <a:pt x="8775" y="22360"/>
                      <a:pt x="8561" y="23289"/>
                    </a:cubicBezTo>
                    <a:lnTo>
                      <a:pt x="8847" y="23360"/>
                    </a:lnTo>
                    <a:cubicBezTo>
                      <a:pt x="9085" y="22348"/>
                      <a:pt x="8811" y="21205"/>
                      <a:pt x="8025" y="19955"/>
                    </a:cubicBezTo>
                    <a:cubicBezTo>
                      <a:pt x="7787" y="19574"/>
                      <a:pt x="7513" y="19205"/>
                      <a:pt x="7263" y="18848"/>
                    </a:cubicBezTo>
                    <a:cubicBezTo>
                      <a:pt x="6835" y="18276"/>
                      <a:pt x="6454" y="17681"/>
                      <a:pt x="6120" y="17062"/>
                    </a:cubicBezTo>
                    <a:cubicBezTo>
                      <a:pt x="5203" y="15204"/>
                      <a:pt x="5287" y="13026"/>
                      <a:pt x="5346" y="10918"/>
                    </a:cubicBezTo>
                    <a:cubicBezTo>
                      <a:pt x="5430" y="8704"/>
                      <a:pt x="5501" y="6406"/>
                      <a:pt x="4429" y="4441"/>
                    </a:cubicBezTo>
                    <a:cubicBezTo>
                      <a:pt x="3429" y="2608"/>
                      <a:pt x="1929" y="1405"/>
                      <a:pt x="334" y="119"/>
                    </a:cubicBezTo>
                    <a:lnTo>
                      <a:pt x="19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20" name="Google Shape;1820;p19"/>
            <p:cNvGrpSpPr/>
            <p:nvPr/>
          </p:nvGrpSpPr>
          <p:grpSpPr>
            <a:xfrm rot="561892" flipH="1">
              <a:off x="1700453" y="4588184"/>
              <a:ext cx="312687" cy="590586"/>
              <a:chOff x="2272000" y="4262650"/>
              <a:chExt cx="191425" cy="361575"/>
            </a:xfrm>
          </p:grpSpPr>
          <p:sp>
            <p:nvSpPr>
              <p:cNvPr id="1821" name="Google Shape;1821;p19"/>
              <p:cNvSpPr/>
              <p:nvPr/>
            </p:nvSpPr>
            <p:spPr>
              <a:xfrm>
                <a:off x="2272000" y="4377750"/>
                <a:ext cx="19142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9859" extrusionOk="0">
                    <a:moveTo>
                      <a:pt x="3632" y="1"/>
                    </a:moveTo>
                    <a:lnTo>
                      <a:pt x="0" y="9776"/>
                    </a:lnTo>
                    <a:lnTo>
                      <a:pt x="227" y="9859"/>
                    </a:lnTo>
                    <a:lnTo>
                      <a:pt x="274" y="9704"/>
                    </a:lnTo>
                    <a:cubicBezTo>
                      <a:pt x="1453" y="9418"/>
                      <a:pt x="4822" y="8549"/>
                      <a:pt x="5418" y="8180"/>
                    </a:cubicBezTo>
                    <a:lnTo>
                      <a:pt x="4715" y="7763"/>
                    </a:lnTo>
                    <a:lnTo>
                      <a:pt x="6049" y="7740"/>
                    </a:lnTo>
                    <a:cubicBezTo>
                      <a:pt x="6704" y="7216"/>
                      <a:pt x="7251" y="6573"/>
                      <a:pt x="7656" y="5847"/>
                    </a:cubicBezTo>
                    <a:cubicBezTo>
                      <a:pt x="7433" y="5807"/>
                      <a:pt x="7202" y="5788"/>
                      <a:pt x="6965" y="5788"/>
                    </a:cubicBezTo>
                    <a:cubicBezTo>
                      <a:pt x="4776" y="5788"/>
                      <a:pt x="2055" y="7379"/>
                      <a:pt x="584" y="8883"/>
                    </a:cubicBezTo>
                    <a:lnTo>
                      <a:pt x="3846" y="72"/>
                    </a:lnTo>
                    <a:lnTo>
                      <a:pt x="363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19"/>
              <p:cNvSpPr/>
              <p:nvPr/>
            </p:nvSpPr>
            <p:spPr>
              <a:xfrm>
                <a:off x="2291950" y="4262650"/>
                <a:ext cx="161325" cy="144400"/>
              </a:xfrm>
              <a:custGeom>
                <a:avLst/>
                <a:gdLst/>
                <a:ahLst/>
                <a:cxnLst/>
                <a:rect l="l" t="t" r="r" b="b"/>
                <a:pathLst>
                  <a:path w="6453" h="5776" extrusionOk="0">
                    <a:moveTo>
                      <a:pt x="2815" y="0"/>
                    </a:moveTo>
                    <a:cubicBezTo>
                      <a:pt x="2245" y="0"/>
                      <a:pt x="1" y="3764"/>
                      <a:pt x="1786" y="5247"/>
                    </a:cubicBezTo>
                    <a:lnTo>
                      <a:pt x="2239" y="5533"/>
                    </a:lnTo>
                    <a:cubicBezTo>
                      <a:pt x="2567" y="5701"/>
                      <a:pt x="2880" y="5775"/>
                      <a:pt x="3174" y="5775"/>
                    </a:cubicBezTo>
                    <a:cubicBezTo>
                      <a:pt x="5278" y="5775"/>
                      <a:pt x="6453" y="1988"/>
                      <a:pt x="6025" y="1664"/>
                    </a:cubicBezTo>
                    <a:cubicBezTo>
                      <a:pt x="5977" y="1626"/>
                      <a:pt x="5922" y="1609"/>
                      <a:pt x="5863" y="1609"/>
                    </a:cubicBezTo>
                    <a:cubicBezTo>
                      <a:pt x="5316" y="1609"/>
                      <a:pt x="4358" y="3033"/>
                      <a:pt x="4358" y="3033"/>
                    </a:cubicBezTo>
                    <a:cubicBezTo>
                      <a:pt x="4358" y="3033"/>
                      <a:pt x="5203" y="390"/>
                      <a:pt x="4798" y="175"/>
                    </a:cubicBezTo>
                    <a:cubicBezTo>
                      <a:pt x="4781" y="166"/>
                      <a:pt x="4761" y="162"/>
                      <a:pt x="4739" y="162"/>
                    </a:cubicBezTo>
                    <a:cubicBezTo>
                      <a:pt x="4263" y="162"/>
                      <a:pt x="2870" y="2307"/>
                      <a:pt x="2870" y="2307"/>
                    </a:cubicBezTo>
                    <a:cubicBezTo>
                      <a:pt x="2870" y="2307"/>
                      <a:pt x="3346" y="223"/>
                      <a:pt x="2858" y="9"/>
                    </a:cubicBezTo>
                    <a:cubicBezTo>
                      <a:pt x="2845" y="3"/>
                      <a:pt x="2830" y="0"/>
                      <a:pt x="28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23" name="Google Shape;1823;p19"/>
            <p:cNvGrpSpPr/>
            <p:nvPr/>
          </p:nvGrpSpPr>
          <p:grpSpPr>
            <a:xfrm>
              <a:off x="1358618" y="4417190"/>
              <a:ext cx="567174" cy="777632"/>
              <a:chOff x="7035817" y="4332511"/>
              <a:chExt cx="386516" cy="529867"/>
            </a:xfrm>
          </p:grpSpPr>
          <p:sp>
            <p:nvSpPr>
              <p:cNvPr id="1824" name="Google Shape;1824;p19"/>
              <p:cNvSpPr/>
              <p:nvPr/>
            </p:nvSpPr>
            <p:spPr>
              <a:xfrm rot="-8468661">
                <a:off x="7106174" y="4583932"/>
                <a:ext cx="279868" cy="214381"/>
              </a:xfrm>
              <a:custGeom>
                <a:avLst/>
                <a:gdLst/>
                <a:ahLst/>
                <a:cxnLst/>
                <a:rect l="l" t="t" r="r" b="b"/>
                <a:pathLst>
                  <a:path w="7633" h="5847" extrusionOk="0">
                    <a:moveTo>
                      <a:pt x="191" y="0"/>
                    </a:moveTo>
                    <a:lnTo>
                      <a:pt x="0" y="143"/>
                    </a:lnTo>
                    <a:cubicBezTo>
                      <a:pt x="2120" y="3084"/>
                      <a:pt x="4668" y="5001"/>
                      <a:pt x="7561" y="5846"/>
                    </a:cubicBezTo>
                    <a:lnTo>
                      <a:pt x="7632" y="5620"/>
                    </a:lnTo>
                    <a:cubicBezTo>
                      <a:pt x="4787" y="4787"/>
                      <a:pt x="2274" y="2906"/>
                      <a:pt x="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19"/>
              <p:cNvSpPr/>
              <p:nvPr/>
            </p:nvSpPr>
            <p:spPr>
              <a:xfrm rot="-8468661">
                <a:off x="7054892" y="4437576"/>
                <a:ext cx="123269" cy="104276"/>
              </a:xfrm>
              <a:custGeom>
                <a:avLst/>
                <a:gdLst/>
                <a:ahLst/>
                <a:cxnLst/>
                <a:rect l="l" t="t" r="r" b="b"/>
                <a:pathLst>
                  <a:path w="3362" h="2844" extrusionOk="0">
                    <a:moveTo>
                      <a:pt x="2371" y="1"/>
                    </a:moveTo>
                    <a:cubicBezTo>
                      <a:pt x="1578" y="1"/>
                      <a:pt x="322" y="1118"/>
                      <a:pt x="322" y="1118"/>
                    </a:cubicBezTo>
                    <a:lnTo>
                      <a:pt x="1" y="1832"/>
                    </a:lnTo>
                    <a:cubicBezTo>
                      <a:pt x="667" y="2177"/>
                      <a:pt x="1358" y="2487"/>
                      <a:pt x="2060" y="2761"/>
                    </a:cubicBezTo>
                    <a:cubicBezTo>
                      <a:pt x="2205" y="2817"/>
                      <a:pt x="2333" y="2843"/>
                      <a:pt x="2447" y="2843"/>
                    </a:cubicBezTo>
                    <a:cubicBezTo>
                      <a:pt x="3362" y="2843"/>
                      <a:pt x="3348" y="1175"/>
                      <a:pt x="2882" y="296"/>
                    </a:cubicBezTo>
                    <a:cubicBezTo>
                      <a:pt x="2770" y="84"/>
                      <a:pt x="2588" y="1"/>
                      <a:pt x="23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19"/>
              <p:cNvSpPr/>
              <p:nvPr/>
            </p:nvSpPr>
            <p:spPr>
              <a:xfrm rot="-8468661">
                <a:off x="7121147" y="4368268"/>
                <a:ext cx="133572" cy="117255"/>
              </a:xfrm>
              <a:custGeom>
                <a:avLst/>
                <a:gdLst/>
                <a:ahLst/>
                <a:cxnLst/>
                <a:rect l="l" t="t" r="r" b="b"/>
                <a:pathLst>
                  <a:path w="3643" h="3198" extrusionOk="0">
                    <a:moveTo>
                      <a:pt x="333" y="1"/>
                    </a:moveTo>
                    <a:lnTo>
                      <a:pt x="11" y="715"/>
                    </a:lnTo>
                    <a:cubicBezTo>
                      <a:pt x="11" y="715"/>
                      <a:pt x="0" y="3197"/>
                      <a:pt x="941" y="3197"/>
                    </a:cubicBezTo>
                    <a:cubicBezTo>
                      <a:pt x="986" y="3197"/>
                      <a:pt x="1033" y="3192"/>
                      <a:pt x="1083" y="3180"/>
                    </a:cubicBezTo>
                    <a:cubicBezTo>
                      <a:pt x="2178" y="2918"/>
                      <a:pt x="3643" y="1572"/>
                      <a:pt x="2392" y="929"/>
                    </a:cubicBezTo>
                    <a:cubicBezTo>
                      <a:pt x="1726" y="584"/>
                      <a:pt x="1035" y="274"/>
                      <a:pt x="3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19"/>
              <p:cNvSpPr/>
              <p:nvPr/>
            </p:nvSpPr>
            <p:spPr>
              <a:xfrm rot="-8468661">
                <a:off x="7079520" y="4365310"/>
                <a:ext cx="142116" cy="106439"/>
              </a:xfrm>
              <a:custGeom>
                <a:avLst/>
                <a:gdLst/>
                <a:ahLst/>
                <a:cxnLst/>
                <a:rect l="l" t="t" r="r" b="b"/>
                <a:pathLst>
                  <a:path w="3876" h="2903" extrusionOk="0">
                    <a:moveTo>
                      <a:pt x="2516" y="0"/>
                    </a:moveTo>
                    <a:cubicBezTo>
                      <a:pt x="2477" y="0"/>
                      <a:pt x="2436" y="2"/>
                      <a:pt x="2394" y="5"/>
                    </a:cubicBezTo>
                    <a:cubicBezTo>
                      <a:pt x="1596" y="65"/>
                      <a:pt x="799" y="160"/>
                      <a:pt x="1" y="303"/>
                    </a:cubicBezTo>
                    <a:lnTo>
                      <a:pt x="96" y="1077"/>
                    </a:lnTo>
                    <a:cubicBezTo>
                      <a:pt x="96" y="1077"/>
                      <a:pt x="1252" y="2902"/>
                      <a:pt x="2112" y="2902"/>
                    </a:cubicBezTo>
                    <a:cubicBezTo>
                      <a:pt x="2252" y="2902"/>
                      <a:pt x="2383" y="2855"/>
                      <a:pt x="2501" y="2743"/>
                    </a:cubicBezTo>
                    <a:cubicBezTo>
                      <a:pt x="3334" y="1968"/>
                      <a:pt x="3875" y="0"/>
                      <a:pt x="25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19"/>
              <p:cNvSpPr/>
              <p:nvPr/>
            </p:nvSpPr>
            <p:spPr>
              <a:xfrm rot="-8468661">
                <a:off x="7140952" y="4453002"/>
                <a:ext cx="100427" cy="98483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2686" extrusionOk="0">
                    <a:moveTo>
                      <a:pt x="1994" y="1"/>
                    </a:moveTo>
                    <a:cubicBezTo>
                      <a:pt x="1587" y="1"/>
                      <a:pt x="0" y="837"/>
                      <a:pt x="0" y="837"/>
                    </a:cubicBezTo>
                    <a:cubicBezTo>
                      <a:pt x="0" y="837"/>
                      <a:pt x="845" y="2685"/>
                      <a:pt x="1059" y="2685"/>
                    </a:cubicBezTo>
                    <a:cubicBezTo>
                      <a:pt x="1064" y="2685"/>
                      <a:pt x="1068" y="2684"/>
                      <a:pt x="1072" y="2683"/>
                    </a:cubicBezTo>
                    <a:cubicBezTo>
                      <a:pt x="1262" y="2587"/>
                      <a:pt x="1358" y="2064"/>
                      <a:pt x="1358" y="2064"/>
                    </a:cubicBezTo>
                    <a:cubicBezTo>
                      <a:pt x="1358" y="2064"/>
                      <a:pt x="1658" y="2276"/>
                      <a:pt x="1873" y="2276"/>
                    </a:cubicBezTo>
                    <a:cubicBezTo>
                      <a:pt x="1933" y="2276"/>
                      <a:pt x="1986" y="2259"/>
                      <a:pt x="2024" y="2218"/>
                    </a:cubicBezTo>
                    <a:cubicBezTo>
                      <a:pt x="2215" y="2016"/>
                      <a:pt x="1846" y="1516"/>
                      <a:pt x="1846" y="1516"/>
                    </a:cubicBezTo>
                    <a:cubicBezTo>
                      <a:pt x="2060" y="1444"/>
                      <a:pt x="2251" y="1361"/>
                      <a:pt x="2441" y="1242"/>
                    </a:cubicBezTo>
                    <a:cubicBezTo>
                      <a:pt x="2739" y="1051"/>
                      <a:pt x="1858" y="551"/>
                      <a:pt x="1858" y="551"/>
                    </a:cubicBezTo>
                    <a:cubicBezTo>
                      <a:pt x="1858" y="551"/>
                      <a:pt x="2191" y="301"/>
                      <a:pt x="2084" y="39"/>
                    </a:cubicBezTo>
                    <a:cubicBezTo>
                      <a:pt x="2074" y="13"/>
                      <a:pt x="2042" y="1"/>
                      <a:pt x="19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19"/>
              <p:cNvSpPr/>
              <p:nvPr/>
            </p:nvSpPr>
            <p:spPr>
              <a:xfrm rot="-8468661">
                <a:off x="7084304" y="4384233"/>
                <a:ext cx="13163" cy="10413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84" extrusionOk="0">
                    <a:moveTo>
                      <a:pt x="206" y="1"/>
                    </a:moveTo>
                    <a:cubicBezTo>
                      <a:pt x="42" y="1"/>
                      <a:pt x="1" y="244"/>
                      <a:pt x="180" y="278"/>
                    </a:cubicBezTo>
                    <a:cubicBezTo>
                      <a:pt x="191" y="281"/>
                      <a:pt x="202" y="283"/>
                      <a:pt x="212" y="283"/>
                    </a:cubicBezTo>
                    <a:cubicBezTo>
                      <a:pt x="272" y="283"/>
                      <a:pt x="326" y="231"/>
                      <a:pt x="346" y="171"/>
                    </a:cubicBezTo>
                    <a:cubicBezTo>
                      <a:pt x="358" y="99"/>
                      <a:pt x="311" y="16"/>
                      <a:pt x="239" y="4"/>
                    </a:cubicBezTo>
                    <a:cubicBezTo>
                      <a:pt x="228" y="2"/>
                      <a:pt x="216" y="1"/>
                      <a:pt x="2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19"/>
              <p:cNvSpPr/>
              <p:nvPr/>
            </p:nvSpPr>
            <p:spPr>
              <a:xfrm rot="-8468661">
                <a:off x="7100718" y="4366854"/>
                <a:ext cx="12026" cy="10340"/>
              </a:xfrm>
              <a:custGeom>
                <a:avLst/>
                <a:gdLst/>
                <a:ahLst/>
                <a:cxnLst/>
                <a:rect l="l" t="t" r="r" b="b"/>
                <a:pathLst>
                  <a:path w="328" h="282" extrusionOk="0">
                    <a:moveTo>
                      <a:pt x="147" y="1"/>
                    </a:moveTo>
                    <a:cubicBezTo>
                      <a:pt x="86" y="1"/>
                      <a:pt x="26" y="42"/>
                      <a:pt x="12" y="112"/>
                    </a:cubicBezTo>
                    <a:cubicBezTo>
                      <a:pt x="0" y="183"/>
                      <a:pt x="48" y="255"/>
                      <a:pt x="119" y="279"/>
                    </a:cubicBezTo>
                    <a:cubicBezTo>
                      <a:pt x="129" y="281"/>
                      <a:pt x="138" y="282"/>
                      <a:pt x="148" y="282"/>
                    </a:cubicBezTo>
                    <a:cubicBezTo>
                      <a:pt x="253" y="282"/>
                      <a:pt x="328" y="163"/>
                      <a:pt x="262" y="64"/>
                    </a:cubicBezTo>
                    <a:cubicBezTo>
                      <a:pt x="233" y="20"/>
                      <a:pt x="190" y="1"/>
                      <a:pt x="1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19"/>
              <p:cNvSpPr/>
              <p:nvPr/>
            </p:nvSpPr>
            <p:spPr>
              <a:xfrm rot="-8468661">
                <a:off x="7145374" y="4352755"/>
                <a:ext cx="11623" cy="10303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81" extrusionOk="0">
                    <a:moveTo>
                      <a:pt x="159" y="1"/>
                    </a:moveTo>
                    <a:cubicBezTo>
                      <a:pt x="75" y="1"/>
                      <a:pt x="1" y="70"/>
                      <a:pt x="19" y="158"/>
                    </a:cubicBezTo>
                    <a:cubicBezTo>
                      <a:pt x="33" y="237"/>
                      <a:pt x="94" y="281"/>
                      <a:pt x="156" y="281"/>
                    </a:cubicBezTo>
                    <a:cubicBezTo>
                      <a:pt x="198" y="281"/>
                      <a:pt x="240" y="261"/>
                      <a:pt x="269" y="218"/>
                    </a:cubicBezTo>
                    <a:cubicBezTo>
                      <a:pt x="316" y="158"/>
                      <a:pt x="304" y="75"/>
                      <a:pt x="245" y="27"/>
                    </a:cubicBezTo>
                    <a:cubicBezTo>
                      <a:pt x="217" y="9"/>
                      <a:pt x="188" y="1"/>
                      <a:pt x="1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19"/>
              <p:cNvSpPr/>
              <p:nvPr/>
            </p:nvSpPr>
            <p:spPr>
              <a:xfrm rot="-8468661">
                <a:off x="7122152" y="4355837"/>
                <a:ext cx="11586" cy="10340"/>
              </a:xfrm>
              <a:custGeom>
                <a:avLst/>
                <a:gdLst/>
                <a:ahLst/>
                <a:cxnLst/>
                <a:rect l="l" t="t" r="r" b="b"/>
                <a:pathLst>
                  <a:path w="316" h="282" extrusionOk="0">
                    <a:moveTo>
                      <a:pt x="159" y="1"/>
                    </a:moveTo>
                    <a:cubicBezTo>
                      <a:pt x="76" y="1"/>
                      <a:pt x="0" y="72"/>
                      <a:pt x="18" y="170"/>
                    </a:cubicBezTo>
                    <a:cubicBezTo>
                      <a:pt x="32" y="240"/>
                      <a:pt x="92" y="281"/>
                      <a:pt x="153" y="281"/>
                    </a:cubicBezTo>
                    <a:cubicBezTo>
                      <a:pt x="196" y="281"/>
                      <a:pt x="239" y="261"/>
                      <a:pt x="268" y="217"/>
                    </a:cubicBezTo>
                    <a:cubicBezTo>
                      <a:pt x="316" y="158"/>
                      <a:pt x="304" y="75"/>
                      <a:pt x="244" y="27"/>
                    </a:cubicBezTo>
                    <a:cubicBezTo>
                      <a:pt x="217" y="9"/>
                      <a:pt x="188" y="1"/>
                      <a:pt x="1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19"/>
              <p:cNvSpPr/>
              <p:nvPr/>
            </p:nvSpPr>
            <p:spPr>
              <a:xfrm rot="-8468661">
                <a:off x="7084695" y="4364459"/>
                <a:ext cx="10083" cy="89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45" extrusionOk="0">
                    <a:moveTo>
                      <a:pt x="132" y="0"/>
                    </a:moveTo>
                    <a:cubicBezTo>
                      <a:pt x="86" y="0"/>
                      <a:pt x="42" y="25"/>
                      <a:pt x="25" y="69"/>
                    </a:cubicBezTo>
                    <a:cubicBezTo>
                      <a:pt x="1" y="140"/>
                      <a:pt x="25" y="212"/>
                      <a:pt x="84" y="236"/>
                    </a:cubicBezTo>
                    <a:cubicBezTo>
                      <a:pt x="100" y="242"/>
                      <a:pt x="116" y="245"/>
                      <a:pt x="132" y="245"/>
                    </a:cubicBezTo>
                    <a:cubicBezTo>
                      <a:pt x="178" y="245"/>
                      <a:pt x="224" y="220"/>
                      <a:pt x="251" y="176"/>
                    </a:cubicBezTo>
                    <a:cubicBezTo>
                      <a:pt x="275" y="105"/>
                      <a:pt x="239" y="33"/>
                      <a:pt x="179" y="9"/>
                    </a:cubicBezTo>
                    <a:cubicBezTo>
                      <a:pt x="164" y="3"/>
                      <a:pt x="148" y="0"/>
                      <a:pt x="1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19"/>
              <p:cNvSpPr/>
              <p:nvPr/>
            </p:nvSpPr>
            <p:spPr>
              <a:xfrm rot="-8468661">
                <a:off x="7103711" y="4347525"/>
                <a:ext cx="10743" cy="9093"/>
              </a:xfrm>
              <a:custGeom>
                <a:avLst/>
                <a:gdLst/>
                <a:ahLst/>
                <a:cxnLst/>
                <a:rect l="l" t="t" r="r" b="b"/>
                <a:pathLst>
                  <a:path w="293" h="248" extrusionOk="0">
                    <a:moveTo>
                      <a:pt x="149" y="0"/>
                    </a:moveTo>
                    <a:cubicBezTo>
                      <a:pt x="132" y="0"/>
                      <a:pt x="114" y="4"/>
                      <a:pt x="96" y="12"/>
                    </a:cubicBezTo>
                    <a:cubicBezTo>
                      <a:pt x="1" y="48"/>
                      <a:pt x="1" y="191"/>
                      <a:pt x="96" y="238"/>
                    </a:cubicBezTo>
                    <a:cubicBezTo>
                      <a:pt x="111" y="244"/>
                      <a:pt x="127" y="247"/>
                      <a:pt x="142" y="247"/>
                    </a:cubicBezTo>
                    <a:cubicBezTo>
                      <a:pt x="189" y="247"/>
                      <a:pt x="236" y="220"/>
                      <a:pt x="263" y="167"/>
                    </a:cubicBezTo>
                    <a:cubicBezTo>
                      <a:pt x="292" y="88"/>
                      <a:pt x="232" y="0"/>
                      <a:pt x="14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19"/>
              <p:cNvSpPr/>
              <p:nvPr/>
            </p:nvSpPr>
            <p:spPr>
              <a:xfrm rot="-8468661">
                <a:off x="7127777" y="4342030"/>
                <a:ext cx="12503" cy="924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252" extrusionOk="0">
                    <a:moveTo>
                      <a:pt x="171" y="1"/>
                    </a:moveTo>
                    <a:cubicBezTo>
                      <a:pt x="80" y="1"/>
                      <a:pt x="1" y="112"/>
                      <a:pt x="81" y="210"/>
                    </a:cubicBezTo>
                    <a:cubicBezTo>
                      <a:pt x="107" y="239"/>
                      <a:pt x="137" y="251"/>
                      <a:pt x="166" y="251"/>
                    </a:cubicBezTo>
                    <a:cubicBezTo>
                      <a:pt x="258" y="251"/>
                      <a:pt x="341" y="134"/>
                      <a:pt x="259" y="44"/>
                    </a:cubicBezTo>
                    <a:cubicBezTo>
                      <a:pt x="232" y="14"/>
                      <a:pt x="201" y="1"/>
                      <a:pt x="1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36" name="Google Shape;1836;p19"/>
            <p:cNvGrpSpPr/>
            <p:nvPr/>
          </p:nvGrpSpPr>
          <p:grpSpPr>
            <a:xfrm rot="10800000" flipH="1">
              <a:off x="8065435" y="-6447"/>
              <a:ext cx="535259" cy="930602"/>
              <a:chOff x="3031519" y="4531336"/>
              <a:chExt cx="399775" cy="695050"/>
            </a:xfrm>
          </p:grpSpPr>
          <p:sp>
            <p:nvSpPr>
              <p:cNvPr id="1837" name="Google Shape;1837;p19"/>
              <p:cNvSpPr/>
              <p:nvPr/>
            </p:nvSpPr>
            <p:spPr>
              <a:xfrm flipH="1">
                <a:off x="3171419" y="4531336"/>
                <a:ext cx="259875" cy="694450"/>
              </a:xfrm>
              <a:custGeom>
                <a:avLst/>
                <a:gdLst/>
                <a:ahLst/>
                <a:cxnLst/>
                <a:rect l="l" t="t" r="r" b="b"/>
                <a:pathLst>
                  <a:path w="10395" h="27778" extrusionOk="0">
                    <a:moveTo>
                      <a:pt x="6383" y="0"/>
                    </a:moveTo>
                    <a:cubicBezTo>
                      <a:pt x="4299" y="2251"/>
                      <a:pt x="2668" y="4882"/>
                      <a:pt x="1584" y="7739"/>
                    </a:cubicBezTo>
                    <a:lnTo>
                      <a:pt x="3323" y="10966"/>
                    </a:lnTo>
                    <a:lnTo>
                      <a:pt x="953" y="9633"/>
                    </a:lnTo>
                    <a:cubicBezTo>
                      <a:pt x="691" y="10525"/>
                      <a:pt x="477" y="11430"/>
                      <a:pt x="334" y="12359"/>
                    </a:cubicBezTo>
                    <a:cubicBezTo>
                      <a:pt x="132" y="13585"/>
                      <a:pt x="13" y="14836"/>
                      <a:pt x="1" y="16086"/>
                    </a:cubicBezTo>
                    <a:lnTo>
                      <a:pt x="2430" y="19027"/>
                    </a:lnTo>
                    <a:lnTo>
                      <a:pt x="84" y="18253"/>
                    </a:lnTo>
                    <a:lnTo>
                      <a:pt x="84" y="18253"/>
                    </a:lnTo>
                    <a:cubicBezTo>
                      <a:pt x="287" y="20324"/>
                      <a:pt x="632" y="22372"/>
                      <a:pt x="1108" y="24396"/>
                    </a:cubicBezTo>
                    <a:cubicBezTo>
                      <a:pt x="1596" y="26385"/>
                      <a:pt x="3370" y="27778"/>
                      <a:pt x="5406" y="27778"/>
                    </a:cubicBezTo>
                    <a:cubicBezTo>
                      <a:pt x="7716" y="27778"/>
                      <a:pt x="9645" y="25992"/>
                      <a:pt x="9823" y="23694"/>
                    </a:cubicBezTo>
                    <a:cubicBezTo>
                      <a:pt x="10395" y="16038"/>
                      <a:pt x="9181" y="6001"/>
                      <a:pt x="63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19"/>
              <p:cNvSpPr/>
              <p:nvPr/>
            </p:nvSpPr>
            <p:spPr>
              <a:xfrm flipH="1">
                <a:off x="3278269" y="4636111"/>
                <a:ext cx="43175" cy="59027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23611" extrusionOk="0">
                    <a:moveTo>
                      <a:pt x="1024" y="0"/>
                    </a:moveTo>
                    <a:lnTo>
                      <a:pt x="1024" y="0"/>
                    </a:lnTo>
                    <a:cubicBezTo>
                      <a:pt x="0" y="6715"/>
                      <a:pt x="262" y="16848"/>
                      <a:pt x="1429" y="23610"/>
                    </a:cubicBezTo>
                    <a:lnTo>
                      <a:pt x="1727" y="23563"/>
                    </a:lnTo>
                    <a:cubicBezTo>
                      <a:pt x="560" y="16824"/>
                      <a:pt x="298" y="6727"/>
                      <a:pt x="1322" y="48"/>
                    </a:cubicBezTo>
                    <a:lnTo>
                      <a:pt x="102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19"/>
              <p:cNvSpPr/>
              <p:nvPr/>
            </p:nvSpPr>
            <p:spPr>
              <a:xfrm flipH="1">
                <a:off x="3031519" y="4667661"/>
                <a:ext cx="232175" cy="558125"/>
              </a:xfrm>
              <a:custGeom>
                <a:avLst/>
                <a:gdLst/>
                <a:ahLst/>
                <a:cxnLst/>
                <a:rect l="l" t="t" r="r" b="b"/>
                <a:pathLst>
                  <a:path w="9287" h="22325" extrusionOk="0">
                    <a:moveTo>
                      <a:pt x="8108" y="0"/>
                    </a:moveTo>
                    <a:cubicBezTo>
                      <a:pt x="3262" y="3775"/>
                      <a:pt x="441" y="12407"/>
                      <a:pt x="83" y="19253"/>
                    </a:cubicBezTo>
                    <a:cubicBezTo>
                      <a:pt x="0" y="20920"/>
                      <a:pt x="1334" y="22325"/>
                      <a:pt x="3000" y="22325"/>
                    </a:cubicBezTo>
                    <a:cubicBezTo>
                      <a:pt x="4215" y="22325"/>
                      <a:pt x="5298" y="21575"/>
                      <a:pt x="5727" y="20443"/>
                    </a:cubicBezTo>
                    <a:cubicBezTo>
                      <a:pt x="6941" y="17229"/>
                      <a:pt x="8489" y="11669"/>
                      <a:pt x="8834" y="9859"/>
                    </a:cubicBezTo>
                    <a:lnTo>
                      <a:pt x="8834" y="9859"/>
                    </a:lnTo>
                    <a:lnTo>
                      <a:pt x="6453" y="10573"/>
                    </a:lnTo>
                    <a:lnTo>
                      <a:pt x="9132" y="7478"/>
                    </a:lnTo>
                    <a:cubicBezTo>
                      <a:pt x="9287" y="4942"/>
                      <a:pt x="8942" y="2406"/>
                      <a:pt x="8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19"/>
              <p:cNvSpPr/>
              <p:nvPr/>
            </p:nvSpPr>
            <p:spPr>
              <a:xfrm flipH="1">
                <a:off x="3100269" y="4785236"/>
                <a:ext cx="103000" cy="440850"/>
              </a:xfrm>
              <a:custGeom>
                <a:avLst/>
                <a:gdLst/>
                <a:ahLst/>
                <a:cxnLst/>
                <a:rect l="l" t="t" r="r" b="b"/>
                <a:pathLst>
                  <a:path w="4120" h="17634" extrusionOk="0">
                    <a:moveTo>
                      <a:pt x="3846" y="0"/>
                    </a:moveTo>
                    <a:cubicBezTo>
                      <a:pt x="2012" y="4084"/>
                      <a:pt x="464" y="13407"/>
                      <a:pt x="0" y="17610"/>
                    </a:cubicBezTo>
                    <a:lnTo>
                      <a:pt x="298" y="17634"/>
                    </a:lnTo>
                    <a:cubicBezTo>
                      <a:pt x="750" y="13466"/>
                      <a:pt x="2298" y="4179"/>
                      <a:pt x="4120" y="119"/>
                    </a:cubicBezTo>
                    <a:lnTo>
                      <a:pt x="384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41" name="Google Shape;1841;p19"/>
            <p:cNvSpPr/>
            <p:nvPr/>
          </p:nvSpPr>
          <p:spPr>
            <a:xfrm rot="202257" flipH="1">
              <a:off x="8515111" y="20148"/>
              <a:ext cx="210179" cy="342419"/>
            </a:xfrm>
            <a:custGeom>
              <a:avLst/>
              <a:gdLst/>
              <a:ahLst/>
              <a:cxnLst/>
              <a:rect l="l" t="t" r="r" b="b"/>
              <a:pathLst>
                <a:path w="3501" h="5704" extrusionOk="0">
                  <a:moveTo>
                    <a:pt x="3370" y="0"/>
                  </a:moveTo>
                  <a:lnTo>
                    <a:pt x="1" y="5632"/>
                  </a:lnTo>
                  <a:lnTo>
                    <a:pt x="132" y="5703"/>
                  </a:lnTo>
                  <a:lnTo>
                    <a:pt x="3501" y="72"/>
                  </a:lnTo>
                  <a:lnTo>
                    <a:pt x="33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19"/>
            <p:cNvSpPr/>
            <p:nvPr/>
          </p:nvSpPr>
          <p:spPr>
            <a:xfrm rot="202257" flipH="1">
              <a:off x="8605319" y="315754"/>
              <a:ext cx="250341" cy="218094"/>
            </a:xfrm>
            <a:custGeom>
              <a:avLst/>
              <a:gdLst/>
              <a:ahLst/>
              <a:cxnLst/>
              <a:rect l="l" t="t" r="r" b="b"/>
              <a:pathLst>
                <a:path w="4170" h="3633" extrusionOk="0">
                  <a:moveTo>
                    <a:pt x="2254" y="1"/>
                  </a:moveTo>
                  <a:cubicBezTo>
                    <a:pt x="1036" y="1"/>
                    <a:pt x="1" y="2003"/>
                    <a:pt x="219" y="2241"/>
                  </a:cubicBezTo>
                  <a:cubicBezTo>
                    <a:pt x="253" y="2279"/>
                    <a:pt x="299" y="2295"/>
                    <a:pt x="353" y="2295"/>
                  </a:cubicBezTo>
                  <a:cubicBezTo>
                    <a:pt x="709" y="2295"/>
                    <a:pt x="1409" y="1586"/>
                    <a:pt x="1409" y="1586"/>
                  </a:cubicBezTo>
                  <a:lnTo>
                    <a:pt x="1409" y="1586"/>
                  </a:lnTo>
                  <a:cubicBezTo>
                    <a:pt x="1409" y="1586"/>
                    <a:pt x="576" y="3110"/>
                    <a:pt x="802" y="3301"/>
                  </a:cubicBezTo>
                  <a:cubicBezTo>
                    <a:pt x="816" y="3312"/>
                    <a:pt x="835" y="3318"/>
                    <a:pt x="857" y="3318"/>
                  </a:cubicBezTo>
                  <a:cubicBezTo>
                    <a:pt x="1170" y="3318"/>
                    <a:pt x="2231" y="2205"/>
                    <a:pt x="2231" y="2205"/>
                  </a:cubicBezTo>
                  <a:lnTo>
                    <a:pt x="2231" y="2205"/>
                  </a:lnTo>
                  <a:cubicBezTo>
                    <a:pt x="2231" y="2205"/>
                    <a:pt x="1695" y="3443"/>
                    <a:pt x="1981" y="3622"/>
                  </a:cubicBezTo>
                  <a:cubicBezTo>
                    <a:pt x="1992" y="3629"/>
                    <a:pt x="2005" y="3632"/>
                    <a:pt x="2021" y="3632"/>
                  </a:cubicBezTo>
                  <a:cubicBezTo>
                    <a:pt x="2405" y="3632"/>
                    <a:pt x="4169" y="1611"/>
                    <a:pt x="3243" y="491"/>
                  </a:cubicBezTo>
                  <a:lnTo>
                    <a:pt x="3005" y="276"/>
                  </a:lnTo>
                  <a:cubicBezTo>
                    <a:pt x="2753" y="82"/>
                    <a:pt x="2500" y="1"/>
                    <a:pt x="22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43" name="Google Shape;1843;p19"/>
            <p:cNvGrpSpPr/>
            <p:nvPr/>
          </p:nvGrpSpPr>
          <p:grpSpPr>
            <a:xfrm rot="10800000">
              <a:off x="8733879" y="-42265"/>
              <a:ext cx="307133" cy="517992"/>
              <a:chOff x="2596450" y="4098800"/>
              <a:chExt cx="291425" cy="491500"/>
            </a:xfrm>
          </p:grpSpPr>
          <p:sp>
            <p:nvSpPr>
              <p:cNvPr id="1844" name="Google Shape;1844;p19"/>
              <p:cNvSpPr/>
              <p:nvPr/>
            </p:nvSpPr>
            <p:spPr>
              <a:xfrm>
                <a:off x="2648225" y="4098800"/>
                <a:ext cx="143800" cy="129850"/>
              </a:xfrm>
              <a:custGeom>
                <a:avLst/>
                <a:gdLst/>
                <a:ahLst/>
                <a:cxnLst/>
                <a:rect l="l" t="t" r="r" b="b"/>
                <a:pathLst>
                  <a:path w="5752" h="5194" extrusionOk="0">
                    <a:moveTo>
                      <a:pt x="2916" y="0"/>
                    </a:moveTo>
                    <a:cubicBezTo>
                      <a:pt x="2881" y="0"/>
                      <a:pt x="2846" y="1"/>
                      <a:pt x="2811" y="2"/>
                    </a:cubicBezTo>
                    <a:cubicBezTo>
                      <a:pt x="1942" y="86"/>
                      <a:pt x="1180" y="622"/>
                      <a:pt x="811" y="1407"/>
                    </a:cubicBezTo>
                    <a:cubicBezTo>
                      <a:pt x="1" y="3181"/>
                      <a:pt x="1299" y="5194"/>
                      <a:pt x="3251" y="5194"/>
                    </a:cubicBezTo>
                    <a:cubicBezTo>
                      <a:pt x="4204" y="5158"/>
                      <a:pt x="5061" y="4574"/>
                      <a:pt x="5430" y="3693"/>
                    </a:cubicBezTo>
                    <a:cubicBezTo>
                      <a:pt x="5752" y="2848"/>
                      <a:pt x="5490" y="1824"/>
                      <a:pt x="4918" y="1074"/>
                    </a:cubicBezTo>
                    <a:lnTo>
                      <a:pt x="4097" y="2122"/>
                    </a:lnTo>
                    <a:lnTo>
                      <a:pt x="4263" y="443"/>
                    </a:lnTo>
                    <a:cubicBezTo>
                      <a:pt x="3875" y="154"/>
                      <a:pt x="3403" y="0"/>
                      <a:pt x="29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19"/>
              <p:cNvSpPr/>
              <p:nvPr/>
            </p:nvSpPr>
            <p:spPr>
              <a:xfrm>
                <a:off x="2596450" y="4234425"/>
                <a:ext cx="130400" cy="12572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029" extrusionOk="0">
                    <a:moveTo>
                      <a:pt x="2263" y="1"/>
                    </a:moveTo>
                    <a:cubicBezTo>
                      <a:pt x="1887" y="1"/>
                      <a:pt x="1519" y="88"/>
                      <a:pt x="1191" y="280"/>
                    </a:cubicBezTo>
                    <a:cubicBezTo>
                      <a:pt x="441" y="745"/>
                      <a:pt x="0" y="1554"/>
                      <a:pt x="12" y="2424"/>
                    </a:cubicBezTo>
                    <a:cubicBezTo>
                      <a:pt x="12" y="2852"/>
                      <a:pt x="131" y="3269"/>
                      <a:pt x="346" y="3638"/>
                    </a:cubicBezTo>
                    <a:lnTo>
                      <a:pt x="2286" y="3626"/>
                    </a:lnTo>
                    <a:lnTo>
                      <a:pt x="1024" y="4448"/>
                    </a:lnTo>
                    <a:cubicBezTo>
                      <a:pt x="1084" y="4495"/>
                      <a:pt x="1143" y="4543"/>
                      <a:pt x="1203" y="4579"/>
                    </a:cubicBezTo>
                    <a:cubicBezTo>
                      <a:pt x="1648" y="4878"/>
                      <a:pt x="2161" y="5029"/>
                      <a:pt x="2676" y="5029"/>
                    </a:cubicBezTo>
                    <a:cubicBezTo>
                      <a:pt x="3083" y="5029"/>
                      <a:pt x="3491" y="4935"/>
                      <a:pt x="3870" y="4745"/>
                    </a:cubicBezTo>
                    <a:cubicBezTo>
                      <a:pt x="4715" y="4293"/>
                      <a:pt x="5215" y="3388"/>
                      <a:pt x="5156" y="2436"/>
                    </a:cubicBezTo>
                    <a:cubicBezTo>
                      <a:pt x="5044" y="1106"/>
                      <a:pt x="3603" y="1"/>
                      <a:pt x="22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19"/>
              <p:cNvSpPr/>
              <p:nvPr/>
            </p:nvSpPr>
            <p:spPr>
              <a:xfrm>
                <a:off x="2642875" y="4140825"/>
                <a:ext cx="245000" cy="449475"/>
              </a:xfrm>
              <a:custGeom>
                <a:avLst/>
                <a:gdLst/>
                <a:ahLst/>
                <a:cxnLst/>
                <a:rect l="l" t="t" r="r" b="b"/>
                <a:pathLst>
                  <a:path w="9800" h="17979" extrusionOk="0">
                    <a:moveTo>
                      <a:pt x="3049" y="0"/>
                    </a:moveTo>
                    <a:lnTo>
                      <a:pt x="2858" y="72"/>
                    </a:lnTo>
                    <a:lnTo>
                      <a:pt x="6597" y="10001"/>
                    </a:lnTo>
                    <a:lnTo>
                      <a:pt x="6597" y="10001"/>
                    </a:lnTo>
                    <a:lnTo>
                      <a:pt x="120" y="5608"/>
                    </a:lnTo>
                    <a:lnTo>
                      <a:pt x="1" y="5775"/>
                    </a:lnTo>
                    <a:lnTo>
                      <a:pt x="6716" y="10323"/>
                    </a:lnTo>
                    <a:lnTo>
                      <a:pt x="9609" y="17979"/>
                    </a:lnTo>
                    <a:lnTo>
                      <a:pt x="9799" y="17907"/>
                    </a:lnTo>
                    <a:lnTo>
                      <a:pt x="30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47" name="Google Shape;1847;p19"/>
          <p:cNvSpPr txBox="1">
            <a:spLocks noGrp="1"/>
          </p:cNvSpPr>
          <p:nvPr>
            <p:ph type="title"/>
          </p:nvPr>
        </p:nvSpPr>
        <p:spPr>
          <a:xfrm>
            <a:off x="758775" y="445025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48" name="Google Shape;1848;p19"/>
          <p:cNvSpPr txBox="1">
            <a:spLocks noGrp="1"/>
          </p:cNvSpPr>
          <p:nvPr>
            <p:ph type="title" idx="2" hasCustomPrompt="1"/>
          </p:nvPr>
        </p:nvSpPr>
        <p:spPr>
          <a:xfrm>
            <a:off x="3978425" y="1607250"/>
            <a:ext cx="11871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49" name="Google Shape;1849;p19"/>
          <p:cNvSpPr txBox="1">
            <a:spLocks noGrp="1"/>
          </p:cNvSpPr>
          <p:nvPr>
            <p:ph type="title" idx="3"/>
          </p:nvPr>
        </p:nvSpPr>
        <p:spPr>
          <a:xfrm>
            <a:off x="3359697" y="2239950"/>
            <a:ext cx="2424600" cy="4305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850" name="Google Shape;1850;p19"/>
          <p:cNvSpPr txBox="1">
            <a:spLocks noGrp="1"/>
          </p:cNvSpPr>
          <p:nvPr>
            <p:ph type="title" idx="4"/>
          </p:nvPr>
        </p:nvSpPr>
        <p:spPr>
          <a:xfrm>
            <a:off x="3359708" y="2670450"/>
            <a:ext cx="2424600" cy="8754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851" name="Google Shape;1851;p19"/>
          <p:cNvSpPr txBox="1">
            <a:spLocks noGrp="1"/>
          </p:cNvSpPr>
          <p:nvPr>
            <p:ph type="title" idx="5" hasCustomPrompt="1"/>
          </p:nvPr>
        </p:nvSpPr>
        <p:spPr>
          <a:xfrm>
            <a:off x="1332144" y="1607250"/>
            <a:ext cx="11871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52" name="Google Shape;1852;p19"/>
          <p:cNvSpPr txBox="1">
            <a:spLocks noGrp="1"/>
          </p:cNvSpPr>
          <p:nvPr>
            <p:ph type="title" idx="6"/>
          </p:nvPr>
        </p:nvSpPr>
        <p:spPr>
          <a:xfrm>
            <a:off x="713473" y="2239950"/>
            <a:ext cx="2424600" cy="4305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853" name="Google Shape;1853;p19"/>
          <p:cNvSpPr txBox="1">
            <a:spLocks noGrp="1"/>
          </p:cNvSpPr>
          <p:nvPr>
            <p:ph type="title" idx="7"/>
          </p:nvPr>
        </p:nvSpPr>
        <p:spPr>
          <a:xfrm>
            <a:off x="713425" y="2670450"/>
            <a:ext cx="2424600" cy="8754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854" name="Google Shape;1854;p19"/>
          <p:cNvSpPr txBox="1">
            <a:spLocks noGrp="1"/>
          </p:cNvSpPr>
          <p:nvPr>
            <p:ph type="title" idx="8" hasCustomPrompt="1"/>
          </p:nvPr>
        </p:nvSpPr>
        <p:spPr>
          <a:xfrm>
            <a:off x="6624705" y="1607250"/>
            <a:ext cx="11871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55" name="Google Shape;1855;p19"/>
          <p:cNvSpPr txBox="1">
            <a:spLocks noGrp="1"/>
          </p:cNvSpPr>
          <p:nvPr>
            <p:ph type="title" idx="9"/>
          </p:nvPr>
        </p:nvSpPr>
        <p:spPr>
          <a:xfrm>
            <a:off x="6005922" y="2239950"/>
            <a:ext cx="2424600" cy="4305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856" name="Google Shape;1856;p19"/>
          <p:cNvSpPr txBox="1">
            <a:spLocks noGrp="1"/>
          </p:cNvSpPr>
          <p:nvPr>
            <p:ph type="title" idx="13"/>
          </p:nvPr>
        </p:nvSpPr>
        <p:spPr>
          <a:xfrm>
            <a:off x="6005991" y="2670450"/>
            <a:ext cx="2424600" cy="8754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_1"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1" name="Google Shape;2121;p23"/>
          <p:cNvGrpSpPr/>
          <p:nvPr/>
        </p:nvGrpSpPr>
        <p:grpSpPr>
          <a:xfrm>
            <a:off x="-371424" y="-126629"/>
            <a:ext cx="9878615" cy="5420153"/>
            <a:chOff x="-371424" y="-126629"/>
            <a:chExt cx="9878615" cy="5420153"/>
          </a:xfrm>
        </p:grpSpPr>
        <p:grpSp>
          <p:nvGrpSpPr>
            <p:cNvPr id="2122" name="Google Shape;2122;p23"/>
            <p:cNvGrpSpPr/>
            <p:nvPr/>
          </p:nvGrpSpPr>
          <p:grpSpPr>
            <a:xfrm rot="-10379129" flipH="1">
              <a:off x="-319554" y="-77991"/>
              <a:ext cx="503792" cy="880355"/>
              <a:chOff x="121700" y="4799092"/>
              <a:chExt cx="345057" cy="602971"/>
            </a:xfrm>
          </p:grpSpPr>
          <p:sp>
            <p:nvSpPr>
              <p:cNvPr id="2123" name="Google Shape;2123;p23"/>
              <p:cNvSpPr/>
              <p:nvPr/>
            </p:nvSpPr>
            <p:spPr>
              <a:xfrm>
                <a:off x="121700" y="4799092"/>
                <a:ext cx="345057" cy="601796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7880" extrusionOk="0">
                    <a:moveTo>
                      <a:pt x="3621" y="0"/>
                    </a:moveTo>
                    <a:cubicBezTo>
                      <a:pt x="3453" y="0"/>
                      <a:pt x="3282" y="26"/>
                      <a:pt x="3108" y="79"/>
                    </a:cubicBezTo>
                    <a:cubicBezTo>
                      <a:pt x="0" y="1032"/>
                      <a:pt x="5144" y="13200"/>
                      <a:pt x="6775" y="16855"/>
                    </a:cubicBezTo>
                    <a:cubicBezTo>
                      <a:pt x="7049" y="17474"/>
                      <a:pt x="7668" y="17879"/>
                      <a:pt x="8359" y="17879"/>
                    </a:cubicBezTo>
                    <a:cubicBezTo>
                      <a:pt x="9430" y="17879"/>
                      <a:pt x="10252" y="16915"/>
                      <a:pt x="10073" y="15855"/>
                    </a:cubicBezTo>
                    <a:cubicBezTo>
                      <a:pt x="9312" y="11174"/>
                      <a:pt x="7120" y="0"/>
                      <a:pt x="36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23"/>
              <p:cNvSpPr/>
              <p:nvPr/>
            </p:nvSpPr>
            <p:spPr>
              <a:xfrm>
                <a:off x="273187" y="4899524"/>
                <a:ext cx="147083" cy="502540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14931" extrusionOk="0">
                    <a:moveTo>
                      <a:pt x="286" y="0"/>
                    </a:moveTo>
                    <a:lnTo>
                      <a:pt x="0" y="84"/>
                    </a:lnTo>
                    <a:lnTo>
                      <a:pt x="4084" y="14931"/>
                    </a:lnTo>
                    <a:lnTo>
                      <a:pt x="4370" y="14847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25" name="Google Shape;2125;p23"/>
            <p:cNvGrpSpPr/>
            <p:nvPr/>
          </p:nvGrpSpPr>
          <p:grpSpPr>
            <a:xfrm rot="-10379129" flipH="1">
              <a:off x="8542210" y="-77991"/>
              <a:ext cx="503792" cy="880355"/>
              <a:chOff x="121700" y="4799092"/>
              <a:chExt cx="345057" cy="602971"/>
            </a:xfrm>
          </p:grpSpPr>
          <p:sp>
            <p:nvSpPr>
              <p:cNvPr id="2126" name="Google Shape;2126;p23"/>
              <p:cNvSpPr/>
              <p:nvPr/>
            </p:nvSpPr>
            <p:spPr>
              <a:xfrm>
                <a:off x="121700" y="4799092"/>
                <a:ext cx="345057" cy="601796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7880" extrusionOk="0">
                    <a:moveTo>
                      <a:pt x="3621" y="0"/>
                    </a:moveTo>
                    <a:cubicBezTo>
                      <a:pt x="3453" y="0"/>
                      <a:pt x="3282" y="26"/>
                      <a:pt x="3108" y="79"/>
                    </a:cubicBezTo>
                    <a:cubicBezTo>
                      <a:pt x="0" y="1032"/>
                      <a:pt x="5144" y="13200"/>
                      <a:pt x="6775" y="16855"/>
                    </a:cubicBezTo>
                    <a:cubicBezTo>
                      <a:pt x="7049" y="17474"/>
                      <a:pt x="7668" y="17879"/>
                      <a:pt x="8359" y="17879"/>
                    </a:cubicBezTo>
                    <a:cubicBezTo>
                      <a:pt x="9430" y="17879"/>
                      <a:pt x="10252" y="16915"/>
                      <a:pt x="10073" y="15855"/>
                    </a:cubicBezTo>
                    <a:cubicBezTo>
                      <a:pt x="9312" y="11174"/>
                      <a:pt x="7120" y="0"/>
                      <a:pt x="36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23"/>
              <p:cNvSpPr/>
              <p:nvPr/>
            </p:nvSpPr>
            <p:spPr>
              <a:xfrm>
                <a:off x="273187" y="4899524"/>
                <a:ext cx="147083" cy="502540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14931" extrusionOk="0">
                    <a:moveTo>
                      <a:pt x="286" y="0"/>
                    </a:moveTo>
                    <a:lnTo>
                      <a:pt x="0" y="84"/>
                    </a:lnTo>
                    <a:lnTo>
                      <a:pt x="4084" y="14931"/>
                    </a:lnTo>
                    <a:lnTo>
                      <a:pt x="4370" y="14847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28" name="Google Shape;2128;p23"/>
            <p:cNvGrpSpPr/>
            <p:nvPr/>
          </p:nvGrpSpPr>
          <p:grpSpPr>
            <a:xfrm rot="10051279" flipH="1">
              <a:off x="8208964" y="-80914"/>
              <a:ext cx="510197" cy="796361"/>
              <a:chOff x="3890175" y="4411850"/>
              <a:chExt cx="534375" cy="834100"/>
            </a:xfrm>
          </p:grpSpPr>
          <p:sp>
            <p:nvSpPr>
              <p:cNvPr id="2129" name="Google Shape;2129;p23"/>
              <p:cNvSpPr/>
              <p:nvPr/>
            </p:nvSpPr>
            <p:spPr>
              <a:xfrm>
                <a:off x="4066975" y="4581850"/>
                <a:ext cx="297975" cy="664100"/>
              </a:xfrm>
              <a:custGeom>
                <a:avLst/>
                <a:gdLst/>
                <a:ahLst/>
                <a:cxnLst/>
                <a:rect l="l" t="t" r="r" b="b"/>
                <a:pathLst>
                  <a:path w="11919" h="26564" extrusionOk="0">
                    <a:moveTo>
                      <a:pt x="275" y="1"/>
                    </a:moveTo>
                    <a:lnTo>
                      <a:pt x="1" y="120"/>
                    </a:lnTo>
                    <a:lnTo>
                      <a:pt x="11645" y="26564"/>
                    </a:lnTo>
                    <a:lnTo>
                      <a:pt x="11919" y="26433"/>
                    </a:lnTo>
                    <a:lnTo>
                      <a:pt x="2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23"/>
              <p:cNvSpPr/>
              <p:nvPr/>
            </p:nvSpPr>
            <p:spPr>
              <a:xfrm>
                <a:off x="4233075" y="4647050"/>
                <a:ext cx="66100" cy="313150"/>
              </a:xfrm>
              <a:custGeom>
                <a:avLst/>
                <a:gdLst/>
                <a:ahLst/>
                <a:cxnLst/>
                <a:rect l="l" t="t" r="r" b="b"/>
                <a:pathLst>
                  <a:path w="2644" h="12526" extrusionOk="0">
                    <a:moveTo>
                      <a:pt x="2358" y="0"/>
                    </a:moveTo>
                    <a:lnTo>
                      <a:pt x="0" y="12478"/>
                    </a:lnTo>
                    <a:lnTo>
                      <a:pt x="286" y="12526"/>
                    </a:lnTo>
                    <a:lnTo>
                      <a:pt x="2644" y="60"/>
                    </a:lnTo>
                    <a:lnTo>
                      <a:pt x="23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23"/>
              <p:cNvSpPr/>
              <p:nvPr/>
            </p:nvSpPr>
            <p:spPr>
              <a:xfrm>
                <a:off x="4033350" y="4867900"/>
                <a:ext cx="252425" cy="203925"/>
              </a:xfrm>
              <a:custGeom>
                <a:avLst/>
                <a:gdLst/>
                <a:ahLst/>
                <a:cxnLst/>
                <a:rect l="l" t="t" r="r" b="b"/>
                <a:pathLst>
                  <a:path w="10097" h="8157" extrusionOk="0">
                    <a:moveTo>
                      <a:pt x="179" y="1"/>
                    </a:moveTo>
                    <a:lnTo>
                      <a:pt x="0" y="227"/>
                    </a:lnTo>
                    <a:lnTo>
                      <a:pt x="9918" y="8157"/>
                    </a:lnTo>
                    <a:lnTo>
                      <a:pt x="10097" y="7918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23"/>
              <p:cNvSpPr/>
              <p:nvPr/>
            </p:nvSpPr>
            <p:spPr>
              <a:xfrm>
                <a:off x="4213125" y="4588875"/>
                <a:ext cx="211425" cy="177325"/>
              </a:xfrm>
              <a:custGeom>
                <a:avLst/>
                <a:gdLst/>
                <a:ahLst/>
                <a:cxnLst/>
                <a:rect l="l" t="t" r="r" b="b"/>
                <a:pathLst>
                  <a:path w="8457" h="7093" extrusionOk="0">
                    <a:moveTo>
                      <a:pt x="3339" y="1"/>
                    </a:moveTo>
                    <a:cubicBezTo>
                      <a:pt x="2382" y="1"/>
                      <a:pt x="2525" y="3137"/>
                      <a:pt x="2525" y="3137"/>
                    </a:cubicBezTo>
                    <a:cubicBezTo>
                      <a:pt x="2525" y="3137"/>
                      <a:pt x="1865" y="704"/>
                      <a:pt x="980" y="704"/>
                    </a:cubicBezTo>
                    <a:cubicBezTo>
                      <a:pt x="959" y="704"/>
                      <a:pt x="938" y="705"/>
                      <a:pt x="917" y="708"/>
                    </a:cubicBezTo>
                    <a:cubicBezTo>
                      <a:pt x="1" y="815"/>
                      <a:pt x="632" y="5363"/>
                      <a:pt x="2180" y="6745"/>
                    </a:cubicBezTo>
                    <a:cubicBezTo>
                      <a:pt x="2456" y="6990"/>
                      <a:pt x="2837" y="7092"/>
                      <a:pt x="3273" y="7092"/>
                    </a:cubicBezTo>
                    <a:cubicBezTo>
                      <a:pt x="5275" y="7092"/>
                      <a:pt x="8457" y="4927"/>
                      <a:pt x="8252" y="4399"/>
                    </a:cubicBezTo>
                    <a:cubicBezTo>
                      <a:pt x="8047" y="3890"/>
                      <a:pt x="7410" y="3754"/>
                      <a:pt x="6788" y="3754"/>
                    </a:cubicBezTo>
                    <a:cubicBezTo>
                      <a:pt x="6070" y="3754"/>
                      <a:pt x="5370" y="3935"/>
                      <a:pt x="5370" y="3935"/>
                    </a:cubicBezTo>
                    <a:cubicBezTo>
                      <a:pt x="5370" y="3935"/>
                      <a:pt x="7597" y="1518"/>
                      <a:pt x="6442" y="911"/>
                    </a:cubicBezTo>
                    <a:cubicBezTo>
                      <a:pt x="6299" y="834"/>
                      <a:pt x="6157" y="800"/>
                      <a:pt x="6017" y="800"/>
                    </a:cubicBezTo>
                    <a:cubicBezTo>
                      <a:pt x="5027" y="800"/>
                      <a:pt x="4168" y="2482"/>
                      <a:pt x="4168" y="2482"/>
                    </a:cubicBezTo>
                    <a:cubicBezTo>
                      <a:pt x="4168" y="2482"/>
                      <a:pt x="4549" y="303"/>
                      <a:pt x="3465" y="18"/>
                    </a:cubicBezTo>
                    <a:cubicBezTo>
                      <a:pt x="3421" y="6"/>
                      <a:pt x="3379" y="1"/>
                      <a:pt x="33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23"/>
              <p:cNvSpPr/>
              <p:nvPr/>
            </p:nvSpPr>
            <p:spPr>
              <a:xfrm>
                <a:off x="3890175" y="4734725"/>
                <a:ext cx="220875" cy="218650"/>
              </a:xfrm>
              <a:custGeom>
                <a:avLst/>
                <a:gdLst/>
                <a:ahLst/>
                <a:cxnLst/>
                <a:rect l="l" t="t" r="r" b="b"/>
                <a:pathLst>
                  <a:path w="8835" h="8746" extrusionOk="0">
                    <a:moveTo>
                      <a:pt x="7933" y="1"/>
                    </a:moveTo>
                    <a:cubicBezTo>
                      <a:pt x="7117" y="1"/>
                      <a:pt x="7025" y="5149"/>
                      <a:pt x="7025" y="5149"/>
                    </a:cubicBezTo>
                    <a:cubicBezTo>
                      <a:pt x="7025" y="5149"/>
                      <a:pt x="4493" y="1366"/>
                      <a:pt x="3282" y="1366"/>
                    </a:cubicBezTo>
                    <a:cubicBezTo>
                      <a:pt x="3182" y="1366"/>
                      <a:pt x="3092" y="1391"/>
                      <a:pt x="3013" y="1446"/>
                    </a:cubicBezTo>
                    <a:cubicBezTo>
                      <a:pt x="1965" y="2173"/>
                      <a:pt x="6335" y="5447"/>
                      <a:pt x="6335" y="5447"/>
                    </a:cubicBezTo>
                    <a:cubicBezTo>
                      <a:pt x="6335" y="5447"/>
                      <a:pt x="3210" y="4471"/>
                      <a:pt x="1528" y="4471"/>
                    </a:cubicBezTo>
                    <a:cubicBezTo>
                      <a:pt x="1020" y="4471"/>
                      <a:pt x="643" y="4560"/>
                      <a:pt x="524" y="4792"/>
                    </a:cubicBezTo>
                    <a:cubicBezTo>
                      <a:pt x="0" y="5780"/>
                      <a:pt x="5977" y="6054"/>
                      <a:pt x="5977" y="6054"/>
                    </a:cubicBezTo>
                    <a:cubicBezTo>
                      <a:pt x="5977" y="6054"/>
                      <a:pt x="346" y="7697"/>
                      <a:pt x="417" y="8566"/>
                    </a:cubicBezTo>
                    <a:cubicBezTo>
                      <a:pt x="429" y="8691"/>
                      <a:pt x="563" y="8745"/>
                      <a:pt x="784" y="8745"/>
                    </a:cubicBezTo>
                    <a:cubicBezTo>
                      <a:pt x="2095" y="8745"/>
                      <a:pt x="6465" y="6852"/>
                      <a:pt x="6465" y="6852"/>
                    </a:cubicBezTo>
                    <a:lnTo>
                      <a:pt x="7585" y="5840"/>
                    </a:lnTo>
                    <a:cubicBezTo>
                      <a:pt x="7585" y="5840"/>
                      <a:pt x="8835" y="196"/>
                      <a:pt x="7978" y="6"/>
                    </a:cubicBezTo>
                    <a:cubicBezTo>
                      <a:pt x="7963" y="2"/>
                      <a:pt x="7948" y="1"/>
                      <a:pt x="79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23"/>
              <p:cNvSpPr/>
              <p:nvPr/>
            </p:nvSpPr>
            <p:spPr>
              <a:xfrm>
                <a:off x="3936675" y="4766850"/>
                <a:ext cx="188975" cy="202575"/>
              </a:xfrm>
              <a:custGeom>
                <a:avLst/>
                <a:gdLst/>
                <a:ahLst/>
                <a:cxnLst/>
                <a:rect l="l" t="t" r="r" b="b"/>
                <a:pathLst>
                  <a:path w="7559" h="8103" extrusionOk="0">
                    <a:moveTo>
                      <a:pt x="5076" y="0"/>
                    </a:moveTo>
                    <a:cubicBezTo>
                      <a:pt x="5055" y="0"/>
                      <a:pt x="5033" y="2"/>
                      <a:pt x="5010" y="7"/>
                    </a:cubicBezTo>
                    <a:cubicBezTo>
                      <a:pt x="4022" y="185"/>
                      <a:pt x="4784" y="3757"/>
                      <a:pt x="4784" y="3757"/>
                    </a:cubicBezTo>
                    <a:cubicBezTo>
                      <a:pt x="4784" y="3757"/>
                      <a:pt x="3234" y="1772"/>
                      <a:pt x="2428" y="1772"/>
                    </a:cubicBezTo>
                    <a:cubicBezTo>
                      <a:pt x="2310" y="1772"/>
                      <a:pt x="2208" y="1814"/>
                      <a:pt x="2129" y="1912"/>
                    </a:cubicBezTo>
                    <a:cubicBezTo>
                      <a:pt x="1522" y="2674"/>
                      <a:pt x="4070" y="4221"/>
                      <a:pt x="4070" y="4221"/>
                    </a:cubicBezTo>
                    <a:cubicBezTo>
                      <a:pt x="4070" y="4221"/>
                      <a:pt x="81" y="4388"/>
                      <a:pt x="22" y="5269"/>
                    </a:cubicBezTo>
                    <a:cubicBezTo>
                      <a:pt x="1" y="5577"/>
                      <a:pt x="541" y="5677"/>
                      <a:pt x="1254" y="5677"/>
                    </a:cubicBezTo>
                    <a:cubicBezTo>
                      <a:pt x="2583" y="5677"/>
                      <a:pt x="4510" y="5329"/>
                      <a:pt x="4510" y="5329"/>
                    </a:cubicBezTo>
                    <a:lnTo>
                      <a:pt x="4510" y="5329"/>
                    </a:lnTo>
                    <a:cubicBezTo>
                      <a:pt x="4510" y="5329"/>
                      <a:pt x="462" y="7412"/>
                      <a:pt x="1022" y="8019"/>
                    </a:cubicBezTo>
                    <a:cubicBezTo>
                      <a:pt x="1074" y="8076"/>
                      <a:pt x="1158" y="8102"/>
                      <a:pt x="1267" y="8102"/>
                    </a:cubicBezTo>
                    <a:cubicBezTo>
                      <a:pt x="2323" y="8102"/>
                      <a:pt x="5737" y="5686"/>
                      <a:pt x="5737" y="5686"/>
                    </a:cubicBezTo>
                    <a:cubicBezTo>
                      <a:pt x="5737" y="5686"/>
                      <a:pt x="7558" y="1257"/>
                      <a:pt x="6832" y="1019"/>
                    </a:cubicBezTo>
                    <a:cubicBezTo>
                      <a:pt x="6804" y="1010"/>
                      <a:pt x="6777" y="1005"/>
                      <a:pt x="6749" y="1005"/>
                    </a:cubicBezTo>
                    <a:cubicBezTo>
                      <a:pt x="6052" y="1005"/>
                      <a:pt x="5534" y="3828"/>
                      <a:pt x="5534" y="3828"/>
                    </a:cubicBezTo>
                    <a:cubicBezTo>
                      <a:pt x="5534" y="3828"/>
                      <a:pt x="5966" y="0"/>
                      <a:pt x="50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23"/>
              <p:cNvSpPr/>
              <p:nvPr/>
            </p:nvSpPr>
            <p:spPr>
              <a:xfrm>
                <a:off x="4053575" y="4881600"/>
                <a:ext cx="60450" cy="48350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934" extrusionOk="0">
                    <a:moveTo>
                      <a:pt x="1477" y="0"/>
                    </a:moveTo>
                    <a:lnTo>
                      <a:pt x="1" y="1798"/>
                    </a:lnTo>
                    <a:cubicBezTo>
                      <a:pt x="1" y="1798"/>
                      <a:pt x="506" y="1934"/>
                      <a:pt x="1025" y="1934"/>
                    </a:cubicBezTo>
                    <a:cubicBezTo>
                      <a:pt x="1480" y="1934"/>
                      <a:pt x="1946" y="1830"/>
                      <a:pt x="2096" y="1441"/>
                    </a:cubicBezTo>
                    <a:cubicBezTo>
                      <a:pt x="2418" y="620"/>
                      <a:pt x="1477" y="0"/>
                      <a:pt x="1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23"/>
              <p:cNvSpPr/>
              <p:nvPr/>
            </p:nvSpPr>
            <p:spPr>
              <a:xfrm>
                <a:off x="3896425" y="4411850"/>
                <a:ext cx="307800" cy="159025"/>
              </a:xfrm>
              <a:custGeom>
                <a:avLst/>
                <a:gdLst/>
                <a:ahLst/>
                <a:cxnLst/>
                <a:rect l="l" t="t" r="r" b="b"/>
                <a:pathLst>
                  <a:path w="12312" h="6361" extrusionOk="0">
                    <a:moveTo>
                      <a:pt x="7020" y="0"/>
                    </a:moveTo>
                    <a:cubicBezTo>
                      <a:pt x="5826" y="0"/>
                      <a:pt x="7037" y="5194"/>
                      <a:pt x="7037" y="5194"/>
                    </a:cubicBezTo>
                    <a:cubicBezTo>
                      <a:pt x="7037" y="5194"/>
                      <a:pt x="4284" y="939"/>
                      <a:pt x="3147" y="939"/>
                    </a:cubicBezTo>
                    <a:cubicBezTo>
                      <a:pt x="3095" y="939"/>
                      <a:pt x="3046" y="948"/>
                      <a:pt x="3001" y="967"/>
                    </a:cubicBezTo>
                    <a:cubicBezTo>
                      <a:pt x="1965" y="1396"/>
                      <a:pt x="6370" y="5432"/>
                      <a:pt x="6370" y="5432"/>
                    </a:cubicBezTo>
                    <a:cubicBezTo>
                      <a:pt x="6370" y="5432"/>
                      <a:pt x="2326" y="3665"/>
                      <a:pt x="930" y="3665"/>
                    </a:cubicBezTo>
                    <a:cubicBezTo>
                      <a:pt x="718" y="3665"/>
                      <a:pt x="567" y="3706"/>
                      <a:pt x="500" y="3801"/>
                    </a:cubicBezTo>
                    <a:cubicBezTo>
                      <a:pt x="0" y="4515"/>
                      <a:pt x="6239" y="6360"/>
                      <a:pt x="6239" y="6360"/>
                    </a:cubicBezTo>
                    <a:lnTo>
                      <a:pt x="7751" y="6301"/>
                    </a:lnTo>
                    <a:cubicBezTo>
                      <a:pt x="7751" y="6301"/>
                      <a:pt x="12311" y="2777"/>
                      <a:pt x="11776" y="2074"/>
                    </a:cubicBezTo>
                    <a:cubicBezTo>
                      <a:pt x="11733" y="2020"/>
                      <a:pt x="11673" y="1995"/>
                      <a:pt x="11597" y="1995"/>
                    </a:cubicBezTo>
                    <a:cubicBezTo>
                      <a:pt x="10712" y="1995"/>
                      <a:pt x="7751" y="5420"/>
                      <a:pt x="7751" y="5420"/>
                    </a:cubicBezTo>
                    <a:cubicBezTo>
                      <a:pt x="7751" y="5420"/>
                      <a:pt x="8323" y="122"/>
                      <a:pt x="7061" y="2"/>
                    </a:cubicBezTo>
                    <a:cubicBezTo>
                      <a:pt x="7047" y="1"/>
                      <a:pt x="7033" y="0"/>
                      <a:pt x="7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23"/>
              <p:cNvSpPr/>
              <p:nvPr/>
            </p:nvSpPr>
            <p:spPr>
              <a:xfrm>
                <a:off x="3944000" y="4460800"/>
                <a:ext cx="234025" cy="130325"/>
              </a:xfrm>
              <a:custGeom>
                <a:avLst/>
                <a:gdLst/>
                <a:ahLst/>
                <a:cxnLst/>
                <a:rect l="l" t="t" r="r" b="b"/>
                <a:pathLst>
                  <a:path w="9361" h="5213" extrusionOk="0">
                    <a:moveTo>
                      <a:pt x="4859" y="0"/>
                    </a:moveTo>
                    <a:cubicBezTo>
                      <a:pt x="4832" y="0"/>
                      <a:pt x="4805" y="3"/>
                      <a:pt x="4777" y="9"/>
                    </a:cubicBezTo>
                    <a:cubicBezTo>
                      <a:pt x="3824" y="199"/>
                      <a:pt x="4777" y="3033"/>
                      <a:pt x="4777" y="3033"/>
                    </a:cubicBezTo>
                    <a:cubicBezTo>
                      <a:pt x="4777" y="3033"/>
                      <a:pt x="2313" y="1127"/>
                      <a:pt x="1321" y="1127"/>
                    </a:cubicBezTo>
                    <a:cubicBezTo>
                      <a:pt x="1190" y="1127"/>
                      <a:pt x="1085" y="1161"/>
                      <a:pt x="1014" y="1235"/>
                    </a:cubicBezTo>
                    <a:cubicBezTo>
                      <a:pt x="395" y="1866"/>
                      <a:pt x="4420" y="4164"/>
                      <a:pt x="4420" y="4164"/>
                    </a:cubicBezTo>
                    <a:cubicBezTo>
                      <a:pt x="4420" y="4164"/>
                      <a:pt x="2182" y="3662"/>
                      <a:pt x="896" y="3662"/>
                    </a:cubicBezTo>
                    <a:cubicBezTo>
                      <a:pt x="368" y="3662"/>
                      <a:pt x="0" y="3746"/>
                      <a:pt x="14" y="3986"/>
                    </a:cubicBezTo>
                    <a:cubicBezTo>
                      <a:pt x="50" y="4807"/>
                      <a:pt x="5134" y="5212"/>
                      <a:pt x="5134" y="5212"/>
                    </a:cubicBezTo>
                    <a:cubicBezTo>
                      <a:pt x="5134" y="5212"/>
                      <a:pt x="9361" y="2986"/>
                      <a:pt x="8956" y="2331"/>
                    </a:cubicBezTo>
                    <a:cubicBezTo>
                      <a:pt x="8898" y="2241"/>
                      <a:pt x="8801" y="2202"/>
                      <a:pt x="8678" y="2202"/>
                    </a:cubicBezTo>
                    <a:cubicBezTo>
                      <a:pt x="7920" y="2202"/>
                      <a:pt x="6158" y="3664"/>
                      <a:pt x="6158" y="3664"/>
                    </a:cubicBezTo>
                    <a:cubicBezTo>
                      <a:pt x="6158" y="3664"/>
                      <a:pt x="9075" y="866"/>
                      <a:pt x="8206" y="390"/>
                    </a:cubicBezTo>
                    <a:cubicBezTo>
                      <a:pt x="8145" y="356"/>
                      <a:pt x="8079" y="340"/>
                      <a:pt x="8011" y="340"/>
                    </a:cubicBezTo>
                    <a:cubicBezTo>
                      <a:pt x="7106" y="340"/>
                      <a:pt x="5634" y="3128"/>
                      <a:pt x="5634" y="3128"/>
                    </a:cubicBezTo>
                    <a:cubicBezTo>
                      <a:pt x="5634" y="3128"/>
                      <a:pt x="5724" y="0"/>
                      <a:pt x="48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23"/>
              <p:cNvSpPr/>
              <p:nvPr/>
            </p:nvSpPr>
            <p:spPr>
              <a:xfrm>
                <a:off x="4040500" y="4577100"/>
                <a:ext cx="65500" cy="39450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578" extrusionOk="0">
                    <a:moveTo>
                      <a:pt x="2286" y="0"/>
                    </a:moveTo>
                    <a:lnTo>
                      <a:pt x="0" y="429"/>
                    </a:lnTo>
                    <a:cubicBezTo>
                      <a:pt x="0" y="429"/>
                      <a:pt x="802" y="1578"/>
                      <a:pt x="1529" y="1578"/>
                    </a:cubicBezTo>
                    <a:cubicBezTo>
                      <a:pt x="1633" y="1578"/>
                      <a:pt x="1735" y="1554"/>
                      <a:pt x="1834" y="1501"/>
                    </a:cubicBezTo>
                    <a:cubicBezTo>
                      <a:pt x="2619" y="1072"/>
                      <a:pt x="2286" y="1"/>
                      <a:pt x="22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39" name="Google Shape;2139;p23"/>
            <p:cNvSpPr/>
            <p:nvPr/>
          </p:nvSpPr>
          <p:spPr>
            <a:xfrm flipH="1">
              <a:off x="138838" y="-74378"/>
              <a:ext cx="489702" cy="462528"/>
            </a:xfrm>
            <a:custGeom>
              <a:avLst/>
              <a:gdLst/>
              <a:ahLst/>
              <a:cxnLst/>
              <a:rect l="l" t="t" r="r" b="b"/>
              <a:pathLst>
                <a:path w="8740" h="8255" extrusionOk="0">
                  <a:moveTo>
                    <a:pt x="6922" y="0"/>
                  </a:moveTo>
                  <a:cubicBezTo>
                    <a:pt x="6594" y="0"/>
                    <a:pt x="6266" y="103"/>
                    <a:pt x="5989" y="301"/>
                  </a:cubicBezTo>
                  <a:cubicBezTo>
                    <a:pt x="4704" y="1230"/>
                    <a:pt x="2858" y="2742"/>
                    <a:pt x="2227" y="3492"/>
                  </a:cubicBezTo>
                  <a:lnTo>
                    <a:pt x="3525" y="3778"/>
                  </a:lnTo>
                  <a:lnTo>
                    <a:pt x="1465" y="4528"/>
                  </a:lnTo>
                  <a:cubicBezTo>
                    <a:pt x="739" y="5659"/>
                    <a:pt x="239" y="6933"/>
                    <a:pt x="1" y="8254"/>
                  </a:cubicBezTo>
                  <a:cubicBezTo>
                    <a:pt x="3191" y="7778"/>
                    <a:pt x="6370" y="5313"/>
                    <a:pt x="8240" y="2468"/>
                  </a:cubicBezTo>
                  <a:cubicBezTo>
                    <a:pt x="8740" y="1694"/>
                    <a:pt x="8490" y="658"/>
                    <a:pt x="7692" y="206"/>
                  </a:cubicBezTo>
                  <a:cubicBezTo>
                    <a:pt x="7453" y="67"/>
                    <a:pt x="7187" y="0"/>
                    <a:pt x="69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23"/>
            <p:cNvSpPr/>
            <p:nvPr/>
          </p:nvSpPr>
          <p:spPr>
            <a:xfrm flipH="1">
              <a:off x="180190" y="-58186"/>
              <a:ext cx="337637" cy="352261"/>
            </a:xfrm>
            <a:custGeom>
              <a:avLst/>
              <a:gdLst/>
              <a:ahLst/>
              <a:cxnLst/>
              <a:rect l="l" t="t" r="r" b="b"/>
              <a:pathLst>
                <a:path w="6026" h="6287" extrusionOk="0">
                  <a:moveTo>
                    <a:pt x="5871" y="0"/>
                  </a:moveTo>
                  <a:cubicBezTo>
                    <a:pt x="4573" y="1822"/>
                    <a:pt x="1906" y="4715"/>
                    <a:pt x="1" y="6132"/>
                  </a:cubicBezTo>
                  <a:lnTo>
                    <a:pt x="108" y="6287"/>
                  </a:lnTo>
                  <a:cubicBezTo>
                    <a:pt x="2025" y="4858"/>
                    <a:pt x="4716" y="1941"/>
                    <a:pt x="6026" y="107"/>
                  </a:cubicBezTo>
                  <a:lnTo>
                    <a:pt x="58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41" name="Google Shape;2141;p23"/>
            <p:cNvGrpSpPr/>
            <p:nvPr/>
          </p:nvGrpSpPr>
          <p:grpSpPr>
            <a:xfrm>
              <a:off x="-41268" y="-39070"/>
              <a:ext cx="1120768" cy="620028"/>
              <a:chOff x="5006575" y="1105325"/>
              <a:chExt cx="500075" cy="276650"/>
            </a:xfrm>
          </p:grpSpPr>
          <p:sp>
            <p:nvSpPr>
              <p:cNvPr id="2142" name="Google Shape;2142;p23"/>
              <p:cNvSpPr/>
              <p:nvPr/>
            </p:nvSpPr>
            <p:spPr>
              <a:xfrm>
                <a:off x="5128900" y="1301600"/>
                <a:ext cx="83375" cy="80375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3215" extrusionOk="0">
                    <a:moveTo>
                      <a:pt x="1589" y="0"/>
                    </a:moveTo>
                    <a:cubicBezTo>
                      <a:pt x="1449" y="0"/>
                      <a:pt x="1307" y="18"/>
                      <a:pt x="1167" y="55"/>
                    </a:cubicBezTo>
                    <a:cubicBezTo>
                      <a:pt x="584" y="222"/>
                      <a:pt x="155" y="710"/>
                      <a:pt x="72" y="1305"/>
                    </a:cubicBezTo>
                    <a:cubicBezTo>
                      <a:pt x="1" y="1865"/>
                      <a:pt x="310" y="2448"/>
                      <a:pt x="775" y="2817"/>
                    </a:cubicBezTo>
                    <a:lnTo>
                      <a:pt x="1120" y="2055"/>
                    </a:lnTo>
                    <a:lnTo>
                      <a:pt x="1263" y="3115"/>
                    </a:lnTo>
                    <a:cubicBezTo>
                      <a:pt x="1435" y="3181"/>
                      <a:pt x="1614" y="3214"/>
                      <a:pt x="1792" y="3214"/>
                    </a:cubicBezTo>
                    <a:cubicBezTo>
                      <a:pt x="1935" y="3214"/>
                      <a:pt x="2078" y="3193"/>
                      <a:pt x="2215" y="3151"/>
                    </a:cubicBezTo>
                    <a:cubicBezTo>
                      <a:pt x="2739" y="2972"/>
                      <a:pt x="3120" y="2532"/>
                      <a:pt x="3227" y="1996"/>
                    </a:cubicBezTo>
                    <a:cubicBezTo>
                      <a:pt x="3334" y="1448"/>
                      <a:pt x="3168" y="901"/>
                      <a:pt x="2787" y="508"/>
                    </a:cubicBezTo>
                    <a:cubicBezTo>
                      <a:pt x="2470" y="182"/>
                      <a:pt x="2036" y="0"/>
                      <a:pt x="15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23"/>
              <p:cNvSpPr/>
              <p:nvPr/>
            </p:nvSpPr>
            <p:spPr>
              <a:xfrm>
                <a:off x="5145575" y="1211250"/>
                <a:ext cx="86925" cy="77750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3110" extrusionOk="0">
                    <a:moveTo>
                      <a:pt x="1711" y="0"/>
                    </a:moveTo>
                    <a:cubicBezTo>
                      <a:pt x="1314" y="0"/>
                      <a:pt x="926" y="141"/>
                      <a:pt x="619" y="407"/>
                    </a:cubicBezTo>
                    <a:cubicBezTo>
                      <a:pt x="167" y="812"/>
                      <a:pt x="0" y="1431"/>
                      <a:pt x="179" y="2014"/>
                    </a:cubicBezTo>
                    <a:cubicBezTo>
                      <a:pt x="413" y="2676"/>
                      <a:pt x="1187" y="3109"/>
                      <a:pt x="1914" y="3109"/>
                    </a:cubicBezTo>
                    <a:cubicBezTo>
                      <a:pt x="2298" y="3109"/>
                      <a:pt x="2670" y="2988"/>
                      <a:pt x="2941" y="2717"/>
                    </a:cubicBezTo>
                    <a:cubicBezTo>
                      <a:pt x="3322" y="2324"/>
                      <a:pt x="3477" y="1764"/>
                      <a:pt x="3334" y="1228"/>
                    </a:cubicBezTo>
                    <a:cubicBezTo>
                      <a:pt x="3263" y="967"/>
                      <a:pt x="3132" y="728"/>
                      <a:pt x="2953" y="538"/>
                    </a:cubicBezTo>
                    <a:lnTo>
                      <a:pt x="1762" y="847"/>
                    </a:lnTo>
                    <a:lnTo>
                      <a:pt x="2405" y="157"/>
                    </a:lnTo>
                    <a:cubicBezTo>
                      <a:pt x="2358" y="133"/>
                      <a:pt x="2322" y="109"/>
                      <a:pt x="2274" y="97"/>
                    </a:cubicBezTo>
                    <a:cubicBezTo>
                      <a:pt x="2090" y="32"/>
                      <a:pt x="1900" y="0"/>
                      <a:pt x="17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23"/>
              <p:cNvSpPr/>
              <p:nvPr/>
            </p:nvSpPr>
            <p:spPr>
              <a:xfrm>
                <a:off x="5006575" y="1105325"/>
                <a:ext cx="173850" cy="249450"/>
              </a:xfrm>
              <a:custGeom>
                <a:avLst/>
                <a:gdLst/>
                <a:ahLst/>
                <a:cxnLst/>
                <a:rect l="l" t="t" r="r" b="b"/>
                <a:pathLst>
                  <a:path w="6954" h="9978" extrusionOk="0">
                    <a:moveTo>
                      <a:pt x="107" y="1"/>
                    </a:moveTo>
                    <a:lnTo>
                      <a:pt x="0" y="72"/>
                    </a:lnTo>
                    <a:lnTo>
                      <a:pt x="6846" y="9978"/>
                    </a:lnTo>
                    <a:lnTo>
                      <a:pt x="6953" y="9906"/>
                    </a:lnTo>
                    <a:lnTo>
                      <a:pt x="10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23"/>
              <p:cNvSpPr/>
              <p:nvPr/>
            </p:nvSpPr>
            <p:spPr>
              <a:xfrm>
                <a:off x="5081275" y="1211300"/>
                <a:ext cx="120875" cy="46750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1870" extrusionOk="0">
                    <a:moveTo>
                      <a:pt x="36" y="0"/>
                    </a:moveTo>
                    <a:lnTo>
                      <a:pt x="1" y="119"/>
                    </a:lnTo>
                    <a:lnTo>
                      <a:pt x="4787" y="1869"/>
                    </a:lnTo>
                    <a:lnTo>
                      <a:pt x="4835" y="175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23"/>
              <p:cNvSpPr/>
              <p:nvPr/>
            </p:nvSpPr>
            <p:spPr>
              <a:xfrm>
                <a:off x="5186950" y="1105625"/>
                <a:ext cx="190825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7633" h="5847" extrusionOk="0">
                    <a:moveTo>
                      <a:pt x="191" y="0"/>
                    </a:moveTo>
                    <a:lnTo>
                      <a:pt x="0" y="143"/>
                    </a:lnTo>
                    <a:cubicBezTo>
                      <a:pt x="2120" y="3084"/>
                      <a:pt x="4668" y="5001"/>
                      <a:pt x="7561" y="5846"/>
                    </a:cubicBezTo>
                    <a:lnTo>
                      <a:pt x="7632" y="5620"/>
                    </a:lnTo>
                    <a:cubicBezTo>
                      <a:pt x="4787" y="4787"/>
                      <a:pt x="2274" y="2906"/>
                      <a:pt x="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23"/>
              <p:cNvSpPr/>
              <p:nvPr/>
            </p:nvSpPr>
            <p:spPr>
              <a:xfrm>
                <a:off x="5395300" y="1195112"/>
                <a:ext cx="84050" cy="71100"/>
              </a:xfrm>
              <a:custGeom>
                <a:avLst/>
                <a:gdLst/>
                <a:ahLst/>
                <a:cxnLst/>
                <a:rect l="l" t="t" r="r" b="b"/>
                <a:pathLst>
                  <a:path w="3362" h="2844" extrusionOk="0">
                    <a:moveTo>
                      <a:pt x="2371" y="1"/>
                    </a:moveTo>
                    <a:cubicBezTo>
                      <a:pt x="1578" y="1"/>
                      <a:pt x="322" y="1118"/>
                      <a:pt x="322" y="1118"/>
                    </a:cubicBezTo>
                    <a:lnTo>
                      <a:pt x="1" y="1832"/>
                    </a:lnTo>
                    <a:cubicBezTo>
                      <a:pt x="667" y="2177"/>
                      <a:pt x="1358" y="2487"/>
                      <a:pt x="2060" y="2761"/>
                    </a:cubicBezTo>
                    <a:cubicBezTo>
                      <a:pt x="2205" y="2817"/>
                      <a:pt x="2333" y="2843"/>
                      <a:pt x="2447" y="2843"/>
                    </a:cubicBezTo>
                    <a:cubicBezTo>
                      <a:pt x="3362" y="2843"/>
                      <a:pt x="3348" y="1175"/>
                      <a:pt x="2882" y="296"/>
                    </a:cubicBezTo>
                    <a:cubicBezTo>
                      <a:pt x="2770" y="84"/>
                      <a:pt x="2588" y="1"/>
                      <a:pt x="23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23"/>
              <p:cNvSpPr/>
              <p:nvPr/>
            </p:nvSpPr>
            <p:spPr>
              <a:xfrm>
                <a:off x="5380750" y="1254587"/>
                <a:ext cx="91075" cy="79950"/>
              </a:xfrm>
              <a:custGeom>
                <a:avLst/>
                <a:gdLst/>
                <a:ahLst/>
                <a:cxnLst/>
                <a:rect l="l" t="t" r="r" b="b"/>
                <a:pathLst>
                  <a:path w="3643" h="3198" extrusionOk="0">
                    <a:moveTo>
                      <a:pt x="333" y="1"/>
                    </a:moveTo>
                    <a:lnTo>
                      <a:pt x="11" y="715"/>
                    </a:lnTo>
                    <a:cubicBezTo>
                      <a:pt x="11" y="715"/>
                      <a:pt x="0" y="3197"/>
                      <a:pt x="941" y="3197"/>
                    </a:cubicBezTo>
                    <a:cubicBezTo>
                      <a:pt x="986" y="3197"/>
                      <a:pt x="1033" y="3192"/>
                      <a:pt x="1083" y="3180"/>
                    </a:cubicBezTo>
                    <a:cubicBezTo>
                      <a:pt x="2178" y="2918"/>
                      <a:pt x="3643" y="1572"/>
                      <a:pt x="2392" y="929"/>
                    </a:cubicBezTo>
                    <a:cubicBezTo>
                      <a:pt x="1726" y="584"/>
                      <a:pt x="1035" y="274"/>
                      <a:pt x="3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23"/>
              <p:cNvSpPr/>
              <p:nvPr/>
            </p:nvSpPr>
            <p:spPr>
              <a:xfrm>
                <a:off x="5401250" y="1246737"/>
                <a:ext cx="96900" cy="72575"/>
              </a:xfrm>
              <a:custGeom>
                <a:avLst/>
                <a:gdLst/>
                <a:ahLst/>
                <a:cxnLst/>
                <a:rect l="l" t="t" r="r" b="b"/>
                <a:pathLst>
                  <a:path w="3876" h="2903" extrusionOk="0">
                    <a:moveTo>
                      <a:pt x="2516" y="0"/>
                    </a:moveTo>
                    <a:cubicBezTo>
                      <a:pt x="2477" y="0"/>
                      <a:pt x="2436" y="2"/>
                      <a:pt x="2394" y="5"/>
                    </a:cubicBezTo>
                    <a:cubicBezTo>
                      <a:pt x="1596" y="65"/>
                      <a:pt x="799" y="160"/>
                      <a:pt x="1" y="303"/>
                    </a:cubicBezTo>
                    <a:lnTo>
                      <a:pt x="96" y="1077"/>
                    </a:lnTo>
                    <a:cubicBezTo>
                      <a:pt x="96" y="1077"/>
                      <a:pt x="1252" y="2902"/>
                      <a:pt x="2112" y="2902"/>
                    </a:cubicBezTo>
                    <a:cubicBezTo>
                      <a:pt x="2252" y="2902"/>
                      <a:pt x="2383" y="2855"/>
                      <a:pt x="2501" y="2743"/>
                    </a:cubicBezTo>
                    <a:cubicBezTo>
                      <a:pt x="3334" y="1968"/>
                      <a:pt x="3875" y="0"/>
                      <a:pt x="25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23"/>
              <p:cNvSpPr/>
              <p:nvPr/>
            </p:nvSpPr>
            <p:spPr>
              <a:xfrm>
                <a:off x="5358100" y="1221925"/>
                <a:ext cx="68475" cy="67150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2686" extrusionOk="0">
                    <a:moveTo>
                      <a:pt x="1994" y="1"/>
                    </a:moveTo>
                    <a:cubicBezTo>
                      <a:pt x="1587" y="1"/>
                      <a:pt x="0" y="837"/>
                      <a:pt x="0" y="837"/>
                    </a:cubicBezTo>
                    <a:cubicBezTo>
                      <a:pt x="0" y="837"/>
                      <a:pt x="845" y="2685"/>
                      <a:pt x="1059" y="2685"/>
                    </a:cubicBezTo>
                    <a:cubicBezTo>
                      <a:pt x="1064" y="2685"/>
                      <a:pt x="1068" y="2684"/>
                      <a:pt x="1072" y="2683"/>
                    </a:cubicBezTo>
                    <a:cubicBezTo>
                      <a:pt x="1262" y="2587"/>
                      <a:pt x="1358" y="2064"/>
                      <a:pt x="1358" y="2064"/>
                    </a:cubicBezTo>
                    <a:cubicBezTo>
                      <a:pt x="1358" y="2064"/>
                      <a:pt x="1658" y="2276"/>
                      <a:pt x="1873" y="2276"/>
                    </a:cubicBezTo>
                    <a:cubicBezTo>
                      <a:pt x="1933" y="2276"/>
                      <a:pt x="1986" y="2259"/>
                      <a:pt x="2024" y="2218"/>
                    </a:cubicBezTo>
                    <a:cubicBezTo>
                      <a:pt x="2215" y="2016"/>
                      <a:pt x="1846" y="1516"/>
                      <a:pt x="1846" y="1516"/>
                    </a:cubicBezTo>
                    <a:cubicBezTo>
                      <a:pt x="2060" y="1444"/>
                      <a:pt x="2251" y="1361"/>
                      <a:pt x="2441" y="1242"/>
                    </a:cubicBezTo>
                    <a:cubicBezTo>
                      <a:pt x="2739" y="1051"/>
                      <a:pt x="1858" y="551"/>
                      <a:pt x="1858" y="551"/>
                    </a:cubicBezTo>
                    <a:cubicBezTo>
                      <a:pt x="1858" y="551"/>
                      <a:pt x="2191" y="301"/>
                      <a:pt x="2084" y="39"/>
                    </a:cubicBezTo>
                    <a:cubicBezTo>
                      <a:pt x="2074" y="13"/>
                      <a:pt x="2042" y="1"/>
                      <a:pt x="19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23"/>
              <p:cNvSpPr/>
              <p:nvPr/>
            </p:nvSpPr>
            <p:spPr>
              <a:xfrm>
                <a:off x="5489350" y="1268950"/>
                <a:ext cx="8975" cy="71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84" extrusionOk="0">
                    <a:moveTo>
                      <a:pt x="206" y="1"/>
                    </a:moveTo>
                    <a:cubicBezTo>
                      <a:pt x="42" y="1"/>
                      <a:pt x="1" y="244"/>
                      <a:pt x="180" y="278"/>
                    </a:cubicBezTo>
                    <a:cubicBezTo>
                      <a:pt x="191" y="281"/>
                      <a:pt x="202" y="283"/>
                      <a:pt x="212" y="283"/>
                    </a:cubicBezTo>
                    <a:cubicBezTo>
                      <a:pt x="272" y="283"/>
                      <a:pt x="326" y="231"/>
                      <a:pt x="346" y="171"/>
                    </a:cubicBezTo>
                    <a:cubicBezTo>
                      <a:pt x="358" y="99"/>
                      <a:pt x="311" y="16"/>
                      <a:pt x="239" y="4"/>
                    </a:cubicBezTo>
                    <a:cubicBezTo>
                      <a:pt x="228" y="2"/>
                      <a:pt x="216" y="1"/>
                      <a:pt x="2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23"/>
              <p:cNvSpPr/>
              <p:nvPr/>
            </p:nvSpPr>
            <p:spPr>
              <a:xfrm>
                <a:off x="5488775" y="1285000"/>
                <a:ext cx="8200" cy="7050"/>
              </a:xfrm>
              <a:custGeom>
                <a:avLst/>
                <a:gdLst/>
                <a:ahLst/>
                <a:cxnLst/>
                <a:rect l="l" t="t" r="r" b="b"/>
                <a:pathLst>
                  <a:path w="328" h="282" extrusionOk="0">
                    <a:moveTo>
                      <a:pt x="147" y="1"/>
                    </a:moveTo>
                    <a:cubicBezTo>
                      <a:pt x="86" y="1"/>
                      <a:pt x="26" y="42"/>
                      <a:pt x="12" y="112"/>
                    </a:cubicBezTo>
                    <a:cubicBezTo>
                      <a:pt x="0" y="183"/>
                      <a:pt x="48" y="255"/>
                      <a:pt x="119" y="279"/>
                    </a:cubicBezTo>
                    <a:cubicBezTo>
                      <a:pt x="129" y="281"/>
                      <a:pt x="138" y="282"/>
                      <a:pt x="148" y="282"/>
                    </a:cubicBezTo>
                    <a:cubicBezTo>
                      <a:pt x="253" y="282"/>
                      <a:pt x="328" y="163"/>
                      <a:pt x="262" y="64"/>
                    </a:cubicBezTo>
                    <a:cubicBezTo>
                      <a:pt x="233" y="20"/>
                      <a:pt x="190" y="1"/>
                      <a:pt x="1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23"/>
              <p:cNvSpPr/>
              <p:nvPr/>
            </p:nvSpPr>
            <p:spPr>
              <a:xfrm>
                <a:off x="5471350" y="1311525"/>
                <a:ext cx="7925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81" extrusionOk="0">
                    <a:moveTo>
                      <a:pt x="159" y="1"/>
                    </a:moveTo>
                    <a:cubicBezTo>
                      <a:pt x="75" y="1"/>
                      <a:pt x="1" y="70"/>
                      <a:pt x="19" y="158"/>
                    </a:cubicBezTo>
                    <a:cubicBezTo>
                      <a:pt x="33" y="237"/>
                      <a:pt x="94" y="281"/>
                      <a:pt x="156" y="281"/>
                    </a:cubicBezTo>
                    <a:cubicBezTo>
                      <a:pt x="198" y="281"/>
                      <a:pt x="240" y="261"/>
                      <a:pt x="269" y="218"/>
                    </a:cubicBezTo>
                    <a:cubicBezTo>
                      <a:pt x="316" y="158"/>
                      <a:pt x="304" y="75"/>
                      <a:pt x="245" y="27"/>
                    </a:cubicBezTo>
                    <a:cubicBezTo>
                      <a:pt x="217" y="9"/>
                      <a:pt x="188" y="1"/>
                      <a:pt x="1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23"/>
              <p:cNvSpPr/>
              <p:nvPr/>
            </p:nvSpPr>
            <p:spPr>
              <a:xfrm>
                <a:off x="5482375" y="1299925"/>
                <a:ext cx="7900" cy="7050"/>
              </a:xfrm>
              <a:custGeom>
                <a:avLst/>
                <a:gdLst/>
                <a:ahLst/>
                <a:cxnLst/>
                <a:rect l="l" t="t" r="r" b="b"/>
                <a:pathLst>
                  <a:path w="316" h="282" extrusionOk="0">
                    <a:moveTo>
                      <a:pt x="159" y="1"/>
                    </a:moveTo>
                    <a:cubicBezTo>
                      <a:pt x="76" y="1"/>
                      <a:pt x="0" y="72"/>
                      <a:pt x="18" y="170"/>
                    </a:cubicBezTo>
                    <a:cubicBezTo>
                      <a:pt x="32" y="240"/>
                      <a:pt x="92" y="281"/>
                      <a:pt x="153" y="281"/>
                    </a:cubicBezTo>
                    <a:cubicBezTo>
                      <a:pt x="196" y="281"/>
                      <a:pt x="239" y="261"/>
                      <a:pt x="268" y="217"/>
                    </a:cubicBezTo>
                    <a:cubicBezTo>
                      <a:pt x="316" y="158"/>
                      <a:pt x="304" y="75"/>
                      <a:pt x="244" y="27"/>
                    </a:cubicBezTo>
                    <a:cubicBezTo>
                      <a:pt x="217" y="9"/>
                      <a:pt x="188" y="1"/>
                      <a:pt x="1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23"/>
              <p:cNvSpPr/>
              <p:nvPr/>
            </p:nvSpPr>
            <p:spPr>
              <a:xfrm>
                <a:off x="5499775" y="1279825"/>
                <a:ext cx="687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45" extrusionOk="0">
                    <a:moveTo>
                      <a:pt x="132" y="0"/>
                    </a:moveTo>
                    <a:cubicBezTo>
                      <a:pt x="86" y="0"/>
                      <a:pt x="42" y="25"/>
                      <a:pt x="25" y="69"/>
                    </a:cubicBezTo>
                    <a:cubicBezTo>
                      <a:pt x="1" y="140"/>
                      <a:pt x="25" y="212"/>
                      <a:pt x="84" y="236"/>
                    </a:cubicBezTo>
                    <a:cubicBezTo>
                      <a:pt x="100" y="242"/>
                      <a:pt x="116" y="245"/>
                      <a:pt x="132" y="245"/>
                    </a:cubicBezTo>
                    <a:cubicBezTo>
                      <a:pt x="178" y="245"/>
                      <a:pt x="224" y="220"/>
                      <a:pt x="251" y="176"/>
                    </a:cubicBezTo>
                    <a:cubicBezTo>
                      <a:pt x="275" y="105"/>
                      <a:pt x="239" y="33"/>
                      <a:pt x="179" y="9"/>
                    </a:cubicBezTo>
                    <a:cubicBezTo>
                      <a:pt x="164" y="3"/>
                      <a:pt x="148" y="0"/>
                      <a:pt x="1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23"/>
              <p:cNvSpPr/>
              <p:nvPr/>
            </p:nvSpPr>
            <p:spPr>
              <a:xfrm>
                <a:off x="5496500" y="1297025"/>
                <a:ext cx="7325" cy="6200"/>
              </a:xfrm>
              <a:custGeom>
                <a:avLst/>
                <a:gdLst/>
                <a:ahLst/>
                <a:cxnLst/>
                <a:rect l="l" t="t" r="r" b="b"/>
                <a:pathLst>
                  <a:path w="293" h="248" extrusionOk="0">
                    <a:moveTo>
                      <a:pt x="149" y="0"/>
                    </a:moveTo>
                    <a:cubicBezTo>
                      <a:pt x="132" y="0"/>
                      <a:pt x="114" y="4"/>
                      <a:pt x="96" y="12"/>
                    </a:cubicBezTo>
                    <a:cubicBezTo>
                      <a:pt x="1" y="48"/>
                      <a:pt x="1" y="191"/>
                      <a:pt x="96" y="238"/>
                    </a:cubicBezTo>
                    <a:cubicBezTo>
                      <a:pt x="111" y="244"/>
                      <a:pt x="127" y="247"/>
                      <a:pt x="142" y="247"/>
                    </a:cubicBezTo>
                    <a:cubicBezTo>
                      <a:pt x="189" y="247"/>
                      <a:pt x="236" y="220"/>
                      <a:pt x="263" y="167"/>
                    </a:cubicBezTo>
                    <a:cubicBezTo>
                      <a:pt x="292" y="88"/>
                      <a:pt x="232" y="0"/>
                      <a:pt x="14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23"/>
              <p:cNvSpPr/>
              <p:nvPr/>
            </p:nvSpPr>
            <p:spPr>
              <a:xfrm>
                <a:off x="5484975" y="1310525"/>
                <a:ext cx="85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252" extrusionOk="0">
                    <a:moveTo>
                      <a:pt x="171" y="1"/>
                    </a:moveTo>
                    <a:cubicBezTo>
                      <a:pt x="80" y="1"/>
                      <a:pt x="1" y="112"/>
                      <a:pt x="81" y="210"/>
                    </a:cubicBezTo>
                    <a:cubicBezTo>
                      <a:pt x="107" y="239"/>
                      <a:pt x="137" y="251"/>
                      <a:pt x="166" y="251"/>
                    </a:cubicBezTo>
                    <a:cubicBezTo>
                      <a:pt x="258" y="251"/>
                      <a:pt x="341" y="134"/>
                      <a:pt x="259" y="44"/>
                    </a:cubicBezTo>
                    <a:cubicBezTo>
                      <a:pt x="232" y="14"/>
                      <a:pt x="201" y="1"/>
                      <a:pt x="1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58" name="Google Shape;2158;p23"/>
            <p:cNvGrpSpPr/>
            <p:nvPr/>
          </p:nvGrpSpPr>
          <p:grpSpPr>
            <a:xfrm>
              <a:off x="444018" y="4406670"/>
              <a:ext cx="484598" cy="846873"/>
              <a:chOff x="121700" y="4799092"/>
              <a:chExt cx="345057" cy="602971"/>
            </a:xfrm>
          </p:grpSpPr>
          <p:sp>
            <p:nvSpPr>
              <p:cNvPr id="2159" name="Google Shape;2159;p23"/>
              <p:cNvSpPr/>
              <p:nvPr/>
            </p:nvSpPr>
            <p:spPr>
              <a:xfrm>
                <a:off x="121700" y="4799092"/>
                <a:ext cx="345057" cy="601796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7880" extrusionOk="0">
                    <a:moveTo>
                      <a:pt x="3621" y="0"/>
                    </a:moveTo>
                    <a:cubicBezTo>
                      <a:pt x="3453" y="0"/>
                      <a:pt x="3282" y="26"/>
                      <a:pt x="3108" y="79"/>
                    </a:cubicBezTo>
                    <a:cubicBezTo>
                      <a:pt x="0" y="1032"/>
                      <a:pt x="5144" y="13200"/>
                      <a:pt x="6775" y="16855"/>
                    </a:cubicBezTo>
                    <a:cubicBezTo>
                      <a:pt x="7049" y="17474"/>
                      <a:pt x="7668" y="17879"/>
                      <a:pt x="8359" y="17879"/>
                    </a:cubicBezTo>
                    <a:cubicBezTo>
                      <a:pt x="9430" y="17879"/>
                      <a:pt x="10252" y="16915"/>
                      <a:pt x="10073" y="15855"/>
                    </a:cubicBezTo>
                    <a:cubicBezTo>
                      <a:pt x="9312" y="11174"/>
                      <a:pt x="7120" y="0"/>
                      <a:pt x="36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23"/>
              <p:cNvSpPr/>
              <p:nvPr/>
            </p:nvSpPr>
            <p:spPr>
              <a:xfrm>
                <a:off x="273187" y="4899524"/>
                <a:ext cx="147083" cy="502540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14931" extrusionOk="0">
                    <a:moveTo>
                      <a:pt x="286" y="0"/>
                    </a:moveTo>
                    <a:lnTo>
                      <a:pt x="0" y="84"/>
                    </a:lnTo>
                    <a:lnTo>
                      <a:pt x="4084" y="14931"/>
                    </a:lnTo>
                    <a:lnTo>
                      <a:pt x="4370" y="14847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61" name="Google Shape;2161;p23"/>
            <p:cNvGrpSpPr/>
            <p:nvPr/>
          </p:nvGrpSpPr>
          <p:grpSpPr>
            <a:xfrm flipH="1">
              <a:off x="-3598" y="4228730"/>
              <a:ext cx="688455" cy="1024783"/>
              <a:chOff x="7726423" y="3744050"/>
              <a:chExt cx="1010502" cy="1504159"/>
            </a:xfrm>
          </p:grpSpPr>
          <p:sp>
            <p:nvSpPr>
              <p:cNvPr id="2162" name="Google Shape;2162;p23"/>
              <p:cNvSpPr/>
              <p:nvPr/>
            </p:nvSpPr>
            <p:spPr>
              <a:xfrm flipH="1">
                <a:off x="7726423" y="3744050"/>
                <a:ext cx="1010502" cy="1504159"/>
              </a:xfrm>
              <a:custGeom>
                <a:avLst/>
                <a:gdLst/>
                <a:ahLst/>
                <a:cxnLst/>
                <a:rect l="l" t="t" r="r" b="b"/>
                <a:pathLst>
                  <a:path w="26408" h="39309" extrusionOk="0">
                    <a:moveTo>
                      <a:pt x="5263" y="0"/>
                    </a:moveTo>
                    <a:lnTo>
                      <a:pt x="5263" y="0"/>
                    </a:lnTo>
                    <a:cubicBezTo>
                      <a:pt x="3180" y="977"/>
                      <a:pt x="1561" y="2739"/>
                      <a:pt x="763" y="4906"/>
                    </a:cubicBezTo>
                    <a:cubicBezTo>
                      <a:pt x="1" y="7084"/>
                      <a:pt x="120" y="9490"/>
                      <a:pt x="1096" y="11585"/>
                    </a:cubicBezTo>
                    <a:cubicBezTo>
                      <a:pt x="1906" y="13311"/>
                      <a:pt x="3251" y="14716"/>
                      <a:pt x="4430" y="16217"/>
                    </a:cubicBezTo>
                    <a:cubicBezTo>
                      <a:pt x="5609" y="17705"/>
                      <a:pt x="6668" y="19407"/>
                      <a:pt x="6752" y="21324"/>
                    </a:cubicBezTo>
                    <a:cubicBezTo>
                      <a:pt x="6847" y="23253"/>
                      <a:pt x="5930" y="25051"/>
                      <a:pt x="5252" y="26849"/>
                    </a:cubicBezTo>
                    <a:cubicBezTo>
                      <a:pt x="4716" y="28325"/>
                      <a:pt x="4418" y="29861"/>
                      <a:pt x="4347" y="31421"/>
                    </a:cubicBezTo>
                    <a:cubicBezTo>
                      <a:pt x="4180" y="35374"/>
                      <a:pt x="7288" y="38695"/>
                      <a:pt x="11240" y="38886"/>
                    </a:cubicBezTo>
                    <a:lnTo>
                      <a:pt x="20039" y="39303"/>
                    </a:lnTo>
                    <a:cubicBezTo>
                      <a:pt x="20124" y="39306"/>
                      <a:pt x="20208" y="39308"/>
                      <a:pt x="20291" y="39308"/>
                    </a:cubicBezTo>
                    <a:cubicBezTo>
                      <a:pt x="23709" y="39308"/>
                      <a:pt x="26408" y="36254"/>
                      <a:pt x="25861" y="32838"/>
                    </a:cubicBezTo>
                    <a:cubicBezTo>
                      <a:pt x="25397" y="29944"/>
                      <a:pt x="23671" y="28408"/>
                      <a:pt x="22563" y="27420"/>
                    </a:cubicBezTo>
                    <a:cubicBezTo>
                      <a:pt x="20789" y="25837"/>
                      <a:pt x="18694" y="24384"/>
                      <a:pt x="17932" y="22146"/>
                    </a:cubicBezTo>
                    <a:cubicBezTo>
                      <a:pt x="16646" y="18383"/>
                      <a:pt x="19634" y="13883"/>
                      <a:pt x="17670" y="10430"/>
                    </a:cubicBezTo>
                    <a:cubicBezTo>
                      <a:pt x="16729" y="8763"/>
                      <a:pt x="14860" y="7858"/>
                      <a:pt x="13038" y="7263"/>
                    </a:cubicBezTo>
                    <a:cubicBezTo>
                      <a:pt x="12372" y="7037"/>
                      <a:pt x="11693" y="6846"/>
                      <a:pt x="11014" y="6632"/>
                    </a:cubicBezTo>
                    <a:lnTo>
                      <a:pt x="9574" y="10132"/>
                    </a:lnTo>
                    <a:lnTo>
                      <a:pt x="9788" y="6215"/>
                    </a:lnTo>
                    <a:cubicBezTo>
                      <a:pt x="9062" y="5941"/>
                      <a:pt x="8371" y="5596"/>
                      <a:pt x="7728" y="5156"/>
                    </a:cubicBezTo>
                    <a:cubicBezTo>
                      <a:pt x="6156" y="4060"/>
                      <a:pt x="4609" y="1798"/>
                      <a:pt x="52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23"/>
              <p:cNvSpPr/>
              <p:nvPr/>
            </p:nvSpPr>
            <p:spPr>
              <a:xfrm flipH="1">
                <a:off x="8138704" y="4123546"/>
                <a:ext cx="347638" cy="893909"/>
              </a:xfrm>
              <a:custGeom>
                <a:avLst/>
                <a:gdLst/>
                <a:ahLst/>
                <a:cxnLst/>
                <a:rect l="l" t="t" r="r" b="b"/>
                <a:pathLst>
                  <a:path w="9085" h="23361" extrusionOk="0">
                    <a:moveTo>
                      <a:pt x="191" y="0"/>
                    </a:moveTo>
                    <a:lnTo>
                      <a:pt x="0" y="226"/>
                    </a:lnTo>
                    <a:lnTo>
                      <a:pt x="155" y="345"/>
                    </a:lnTo>
                    <a:cubicBezTo>
                      <a:pt x="1715" y="1607"/>
                      <a:pt x="3203" y="2798"/>
                      <a:pt x="4168" y="4584"/>
                    </a:cubicBezTo>
                    <a:cubicBezTo>
                      <a:pt x="5203" y="6477"/>
                      <a:pt x="5132" y="8727"/>
                      <a:pt x="5049" y="10918"/>
                    </a:cubicBezTo>
                    <a:cubicBezTo>
                      <a:pt x="4977" y="13049"/>
                      <a:pt x="4906" y="15264"/>
                      <a:pt x="5858" y="17193"/>
                    </a:cubicBezTo>
                    <a:cubicBezTo>
                      <a:pt x="6192" y="17824"/>
                      <a:pt x="6585" y="18443"/>
                      <a:pt x="7013" y="19014"/>
                    </a:cubicBezTo>
                    <a:cubicBezTo>
                      <a:pt x="7275" y="19372"/>
                      <a:pt x="7537" y="19741"/>
                      <a:pt x="7775" y="20110"/>
                    </a:cubicBezTo>
                    <a:cubicBezTo>
                      <a:pt x="8513" y="21288"/>
                      <a:pt x="8775" y="22360"/>
                      <a:pt x="8561" y="23289"/>
                    </a:cubicBezTo>
                    <a:lnTo>
                      <a:pt x="8847" y="23360"/>
                    </a:lnTo>
                    <a:cubicBezTo>
                      <a:pt x="9085" y="22348"/>
                      <a:pt x="8811" y="21205"/>
                      <a:pt x="8025" y="19955"/>
                    </a:cubicBezTo>
                    <a:cubicBezTo>
                      <a:pt x="7787" y="19574"/>
                      <a:pt x="7513" y="19205"/>
                      <a:pt x="7263" y="18848"/>
                    </a:cubicBezTo>
                    <a:cubicBezTo>
                      <a:pt x="6835" y="18276"/>
                      <a:pt x="6454" y="17681"/>
                      <a:pt x="6120" y="17062"/>
                    </a:cubicBezTo>
                    <a:cubicBezTo>
                      <a:pt x="5203" y="15204"/>
                      <a:pt x="5287" y="13026"/>
                      <a:pt x="5346" y="10918"/>
                    </a:cubicBezTo>
                    <a:cubicBezTo>
                      <a:pt x="5430" y="8704"/>
                      <a:pt x="5501" y="6406"/>
                      <a:pt x="4429" y="4441"/>
                    </a:cubicBezTo>
                    <a:cubicBezTo>
                      <a:pt x="3429" y="2608"/>
                      <a:pt x="1929" y="1405"/>
                      <a:pt x="334" y="119"/>
                    </a:cubicBezTo>
                    <a:lnTo>
                      <a:pt x="19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64" name="Google Shape;2164;p23"/>
            <p:cNvGrpSpPr/>
            <p:nvPr/>
          </p:nvGrpSpPr>
          <p:grpSpPr>
            <a:xfrm>
              <a:off x="-172561" y="4672194"/>
              <a:ext cx="407364" cy="585421"/>
              <a:chOff x="1736525" y="3674700"/>
              <a:chExt cx="415550" cy="597125"/>
            </a:xfrm>
          </p:grpSpPr>
          <p:sp>
            <p:nvSpPr>
              <p:cNvPr id="2165" name="Google Shape;2165;p23"/>
              <p:cNvSpPr/>
              <p:nvPr/>
            </p:nvSpPr>
            <p:spPr>
              <a:xfrm>
                <a:off x="1736525" y="3674700"/>
                <a:ext cx="352600" cy="590750"/>
              </a:xfrm>
              <a:custGeom>
                <a:avLst/>
                <a:gdLst/>
                <a:ahLst/>
                <a:cxnLst/>
                <a:rect l="l" t="t" r="r" b="b"/>
                <a:pathLst>
                  <a:path w="14104" h="23630" extrusionOk="0">
                    <a:moveTo>
                      <a:pt x="6481" y="1"/>
                    </a:moveTo>
                    <a:cubicBezTo>
                      <a:pt x="6263" y="1"/>
                      <a:pt x="6040" y="31"/>
                      <a:pt x="5810" y="95"/>
                    </a:cubicBezTo>
                    <a:cubicBezTo>
                      <a:pt x="0" y="1703"/>
                      <a:pt x="8299" y="18490"/>
                      <a:pt x="10442" y="22610"/>
                    </a:cubicBezTo>
                    <a:cubicBezTo>
                      <a:pt x="10728" y="23181"/>
                      <a:pt x="11299" y="23562"/>
                      <a:pt x="11942" y="23622"/>
                    </a:cubicBezTo>
                    <a:lnTo>
                      <a:pt x="11930" y="23622"/>
                    </a:lnTo>
                    <a:cubicBezTo>
                      <a:pt x="11990" y="23627"/>
                      <a:pt x="12049" y="23630"/>
                      <a:pt x="12107" y="23630"/>
                    </a:cubicBezTo>
                    <a:cubicBezTo>
                      <a:pt x="13217" y="23630"/>
                      <a:pt x="14103" y="22682"/>
                      <a:pt x="13990" y="21562"/>
                    </a:cubicBezTo>
                    <a:cubicBezTo>
                      <a:pt x="13397" y="15600"/>
                      <a:pt x="11385" y="1"/>
                      <a:pt x="64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23"/>
              <p:cNvSpPr/>
              <p:nvPr/>
            </p:nvSpPr>
            <p:spPr>
              <a:xfrm>
                <a:off x="1908250" y="3765775"/>
                <a:ext cx="143500" cy="458125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18325" extrusionOk="0">
                    <a:moveTo>
                      <a:pt x="287" y="0"/>
                    </a:moveTo>
                    <a:lnTo>
                      <a:pt x="1" y="84"/>
                    </a:lnTo>
                    <a:lnTo>
                      <a:pt x="5454" y="18324"/>
                    </a:lnTo>
                    <a:lnTo>
                      <a:pt x="5740" y="18241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23"/>
              <p:cNvSpPr/>
              <p:nvPr/>
            </p:nvSpPr>
            <p:spPr>
              <a:xfrm>
                <a:off x="1954400" y="3814000"/>
                <a:ext cx="197675" cy="457825"/>
              </a:xfrm>
              <a:custGeom>
                <a:avLst/>
                <a:gdLst/>
                <a:ahLst/>
                <a:cxnLst/>
                <a:rect l="l" t="t" r="r" b="b"/>
                <a:pathLst>
                  <a:path w="7907" h="18313" extrusionOk="0">
                    <a:moveTo>
                      <a:pt x="6906" y="0"/>
                    </a:moveTo>
                    <a:cubicBezTo>
                      <a:pt x="2798" y="3179"/>
                      <a:pt x="381" y="10037"/>
                      <a:pt x="72" y="15716"/>
                    </a:cubicBezTo>
                    <a:cubicBezTo>
                      <a:pt x="1" y="17126"/>
                      <a:pt x="1120" y="18312"/>
                      <a:pt x="2539" y="18312"/>
                    </a:cubicBezTo>
                    <a:cubicBezTo>
                      <a:pt x="2546" y="18312"/>
                      <a:pt x="2553" y="18312"/>
                      <a:pt x="2560" y="18312"/>
                    </a:cubicBezTo>
                    <a:cubicBezTo>
                      <a:pt x="3572" y="18312"/>
                      <a:pt x="4489" y="17693"/>
                      <a:pt x="4870" y="16752"/>
                    </a:cubicBezTo>
                    <a:cubicBezTo>
                      <a:pt x="5906" y="14169"/>
                      <a:pt x="7228" y="9870"/>
                      <a:pt x="7513" y="8346"/>
                    </a:cubicBezTo>
                    <a:lnTo>
                      <a:pt x="7513" y="8346"/>
                    </a:lnTo>
                    <a:lnTo>
                      <a:pt x="5489" y="8954"/>
                    </a:lnTo>
                    <a:lnTo>
                      <a:pt x="5489" y="8954"/>
                    </a:lnTo>
                    <a:lnTo>
                      <a:pt x="7763" y="6334"/>
                    </a:lnTo>
                    <a:cubicBezTo>
                      <a:pt x="7906" y="4179"/>
                      <a:pt x="7609" y="2036"/>
                      <a:pt x="69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23"/>
              <p:cNvSpPr/>
              <p:nvPr/>
            </p:nvSpPr>
            <p:spPr>
              <a:xfrm>
                <a:off x="2002325" y="3913400"/>
                <a:ext cx="91700" cy="329550"/>
              </a:xfrm>
              <a:custGeom>
                <a:avLst/>
                <a:gdLst/>
                <a:ahLst/>
                <a:cxnLst/>
                <a:rect l="l" t="t" r="r" b="b"/>
                <a:pathLst>
                  <a:path w="3668" h="13182" extrusionOk="0">
                    <a:moveTo>
                      <a:pt x="3406" y="1"/>
                    </a:moveTo>
                    <a:cubicBezTo>
                      <a:pt x="1846" y="3454"/>
                      <a:pt x="393" y="9597"/>
                      <a:pt x="0" y="13157"/>
                    </a:cubicBezTo>
                    <a:lnTo>
                      <a:pt x="298" y="13181"/>
                    </a:lnTo>
                    <a:cubicBezTo>
                      <a:pt x="679" y="9645"/>
                      <a:pt x="2132" y="3549"/>
                      <a:pt x="3667" y="120"/>
                    </a:cubicBezTo>
                    <a:lnTo>
                      <a:pt x="340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69" name="Google Shape;2169;p23"/>
            <p:cNvGrpSpPr/>
            <p:nvPr/>
          </p:nvGrpSpPr>
          <p:grpSpPr>
            <a:xfrm flipH="1">
              <a:off x="441127" y="4624829"/>
              <a:ext cx="427023" cy="585397"/>
              <a:chOff x="7035817" y="4332511"/>
              <a:chExt cx="386516" cy="529867"/>
            </a:xfrm>
          </p:grpSpPr>
          <p:sp>
            <p:nvSpPr>
              <p:cNvPr id="2170" name="Google Shape;2170;p23"/>
              <p:cNvSpPr/>
              <p:nvPr/>
            </p:nvSpPr>
            <p:spPr>
              <a:xfrm rot="-8468661">
                <a:off x="7106174" y="4583932"/>
                <a:ext cx="279868" cy="214381"/>
              </a:xfrm>
              <a:custGeom>
                <a:avLst/>
                <a:gdLst/>
                <a:ahLst/>
                <a:cxnLst/>
                <a:rect l="l" t="t" r="r" b="b"/>
                <a:pathLst>
                  <a:path w="7633" h="5847" extrusionOk="0">
                    <a:moveTo>
                      <a:pt x="191" y="0"/>
                    </a:moveTo>
                    <a:lnTo>
                      <a:pt x="0" y="143"/>
                    </a:lnTo>
                    <a:cubicBezTo>
                      <a:pt x="2120" y="3084"/>
                      <a:pt x="4668" y="5001"/>
                      <a:pt x="7561" y="5846"/>
                    </a:cubicBezTo>
                    <a:lnTo>
                      <a:pt x="7632" y="5620"/>
                    </a:lnTo>
                    <a:cubicBezTo>
                      <a:pt x="4787" y="4787"/>
                      <a:pt x="2274" y="2906"/>
                      <a:pt x="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23"/>
              <p:cNvSpPr/>
              <p:nvPr/>
            </p:nvSpPr>
            <p:spPr>
              <a:xfrm rot="-8468661">
                <a:off x="7054892" y="4437576"/>
                <a:ext cx="123269" cy="104276"/>
              </a:xfrm>
              <a:custGeom>
                <a:avLst/>
                <a:gdLst/>
                <a:ahLst/>
                <a:cxnLst/>
                <a:rect l="l" t="t" r="r" b="b"/>
                <a:pathLst>
                  <a:path w="3362" h="2844" extrusionOk="0">
                    <a:moveTo>
                      <a:pt x="2371" y="1"/>
                    </a:moveTo>
                    <a:cubicBezTo>
                      <a:pt x="1578" y="1"/>
                      <a:pt x="322" y="1118"/>
                      <a:pt x="322" y="1118"/>
                    </a:cubicBezTo>
                    <a:lnTo>
                      <a:pt x="1" y="1832"/>
                    </a:lnTo>
                    <a:cubicBezTo>
                      <a:pt x="667" y="2177"/>
                      <a:pt x="1358" y="2487"/>
                      <a:pt x="2060" y="2761"/>
                    </a:cubicBezTo>
                    <a:cubicBezTo>
                      <a:pt x="2205" y="2817"/>
                      <a:pt x="2333" y="2843"/>
                      <a:pt x="2447" y="2843"/>
                    </a:cubicBezTo>
                    <a:cubicBezTo>
                      <a:pt x="3362" y="2843"/>
                      <a:pt x="3348" y="1175"/>
                      <a:pt x="2882" y="296"/>
                    </a:cubicBezTo>
                    <a:cubicBezTo>
                      <a:pt x="2770" y="84"/>
                      <a:pt x="2588" y="1"/>
                      <a:pt x="23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23"/>
              <p:cNvSpPr/>
              <p:nvPr/>
            </p:nvSpPr>
            <p:spPr>
              <a:xfrm rot="-8468661">
                <a:off x="7121147" y="4368268"/>
                <a:ext cx="133572" cy="117255"/>
              </a:xfrm>
              <a:custGeom>
                <a:avLst/>
                <a:gdLst/>
                <a:ahLst/>
                <a:cxnLst/>
                <a:rect l="l" t="t" r="r" b="b"/>
                <a:pathLst>
                  <a:path w="3643" h="3198" extrusionOk="0">
                    <a:moveTo>
                      <a:pt x="333" y="1"/>
                    </a:moveTo>
                    <a:lnTo>
                      <a:pt x="11" y="715"/>
                    </a:lnTo>
                    <a:cubicBezTo>
                      <a:pt x="11" y="715"/>
                      <a:pt x="0" y="3197"/>
                      <a:pt x="941" y="3197"/>
                    </a:cubicBezTo>
                    <a:cubicBezTo>
                      <a:pt x="986" y="3197"/>
                      <a:pt x="1033" y="3192"/>
                      <a:pt x="1083" y="3180"/>
                    </a:cubicBezTo>
                    <a:cubicBezTo>
                      <a:pt x="2178" y="2918"/>
                      <a:pt x="3643" y="1572"/>
                      <a:pt x="2392" y="929"/>
                    </a:cubicBezTo>
                    <a:cubicBezTo>
                      <a:pt x="1726" y="584"/>
                      <a:pt x="1035" y="274"/>
                      <a:pt x="3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23"/>
              <p:cNvSpPr/>
              <p:nvPr/>
            </p:nvSpPr>
            <p:spPr>
              <a:xfrm rot="-8468661">
                <a:off x="7079520" y="4365310"/>
                <a:ext cx="142116" cy="106439"/>
              </a:xfrm>
              <a:custGeom>
                <a:avLst/>
                <a:gdLst/>
                <a:ahLst/>
                <a:cxnLst/>
                <a:rect l="l" t="t" r="r" b="b"/>
                <a:pathLst>
                  <a:path w="3876" h="2903" extrusionOk="0">
                    <a:moveTo>
                      <a:pt x="2516" y="0"/>
                    </a:moveTo>
                    <a:cubicBezTo>
                      <a:pt x="2477" y="0"/>
                      <a:pt x="2436" y="2"/>
                      <a:pt x="2394" y="5"/>
                    </a:cubicBezTo>
                    <a:cubicBezTo>
                      <a:pt x="1596" y="65"/>
                      <a:pt x="799" y="160"/>
                      <a:pt x="1" y="303"/>
                    </a:cubicBezTo>
                    <a:lnTo>
                      <a:pt x="96" y="1077"/>
                    </a:lnTo>
                    <a:cubicBezTo>
                      <a:pt x="96" y="1077"/>
                      <a:pt x="1252" y="2902"/>
                      <a:pt x="2112" y="2902"/>
                    </a:cubicBezTo>
                    <a:cubicBezTo>
                      <a:pt x="2252" y="2902"/>
                      <a:pt x="2383" y="2855"/>
                      <a:pt x="2501" y="2743"/>
                    </a:cubicBezTo>
                    <a:cubicBezTo>
                      <a:pt x="3334" y="1968"/>
                      <a:pt x="3875" y="0"/>
                      <a:pt x="25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23"/>
              <p:cNvSpPr/>
              <p:nvPr/>
            </p:nvSpPr>
            <p:spPr>
              <a:xfrm rot="-8468661">
                <a:off x="7140952" y="4453002"/>
                <a:ext cx="100427" cy="98483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2686" extrusionOk="0">
                    <a:moveTo>
                      <a:pt x="1994" y="1"/>
                    </a:moveTo>
                    <a:cubicBezTo>
                      <a:pt x="1587" y="1"/>
                      <a:pt x="0" y="837"/>
                      <a:pt x="0" y="837"/>
                    </a:cubicBezTo>
                    <a:cubicBezTo>
                      <a:pt x="0" y="837"/>
                      <a:pt x="845" y="2685"/>
                      <a:pt x="1059" y="2685"/>
                    </a:cubicBezTo>
                    <a:cubicBezTo>
                      <a:pt x="1064" y="2685"/>
                      <a:pt x="1068" y="2684"/>
                      <a:pt x="1072" y="2683"/>
                    </a:cubicBezTo>
                    <a:cubicBezTo>
                      <a:pt x="1262" y="2587"/>
                      <a:pt x="1358" y="2064"/>
                      <a:pt x="1358" y="2064"/>
                    </a:cubicBezTo>
                    <a:cubicBezTo>
                      <a:pt x="1358" y="2064"/>
                      <a:pt x="1658" y="2276"/>
                      <a:pt x="1873" y="2276"/>
                    </a:cubicBezTo>
                    <a:cubicBezTo>
                      <a:pt x="1933" y="2276"/>
                      <a:pt x="1986" y="2259"/>
                      <a:pt x="2024" y="2218"/>
                    </a:cubicBezTo>
                    <a:cubicBezTo>
                      <a:pt x="2215" y="2016"/>
                      <a:pt x="1846" y="1516"/>
                      <a:pt x="1846" y="1516"/>
                    </a:cubicBezTo>
                    <a:cubicBezTo>
                      <a:pt x="2060" y="1444"/>
                      <a:pt x="2251" y="1361"/>
                      <a:pt x="2441" y="1242"/>
                    </a:cubicBezTo>
                    <a:cubicBezTo>
                      <a:pt x="2739" y="1051"/>
                      <a:pt x="1858" y="551"/>
                      <a:pt x="1858" y="551"/>
                    </a:cubicBezTo>
                    <a:cubicBezTo>
                      <a:pt x="1858" y="551"/>
                      <a:pt x="2191" y="301"/>
                      <a:pt x="2084" y="39"/>
                    </a:cubicBezTo>
                    <a:cubicBezTo>
                      <a:pt x="2074" y="13"/>
                      <a:pt x="2042" y="1"/>
                      <a:pt x="19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23"/>
              <p:cNvSpPr/>
              <p:nvPr/>
            </p:nvSpPr>
            <p:spPr>
              <a:xfrm rot="-8468661">
                <a:off x="7084304" y="4384233"/>
                <a:ext cx="13163" cy="10413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84" extrusionOk="0">
                    <a:moveTo>
                      <a:pt x="206" y="1"/>
                    </a:moveTo>
                    <a:cubicBezTo>
                      <a:pt x="42" y="1"/>
                      <a:pt x="1" y="244"/>
                      <a:pt x="180" y="278"/>
                    </a:cubicBezTo>
                    <a:cubicBezTo>
                      <a:pt x="191" y="281"/>
                      <a:pt x="202" y="283"/>
                      <a:pt x="212" y="283"/>
                    </a:cubicBezTo>
                    <a:cubicBezTo>
                      <a:pt x="272" y="283"/>
                      <a:pt x="326" y="231"/>
                      <a:pt x="346" y="171"/>
                    </a:cubicBezTo>
                    <a:cubicBezTo>
                      <a:pt x="358" y="99"/>
                      <a:pt x="311" y="16"/>
                      <a:pt x="239" y="4"/>
                    </a:cubicBezTo>
                    <a:cubicBezTo>
                      <a:pt x="228" y="2"/>
                      <a:pt x="216" y="1"/>
                      <a:pt x="2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23"/>
              <p:cNvSpPr/>
              <p:nvPr/>
            </p:nvSpPr>
            <p:spPr>
              <a:xfrm rot="-8468661">
                <a:off x="7100718" y="4366854"/>
                <a:ext cx="12026" cy="10340"/>
              </a:xfrm>
              <a:custGeom>
                <a:avLst/>
                <a:gdLst/>
                <a:ahLst/>
                <a:cxnLst/>
                <a:rect l="l" t="t" r="r" b="b"/>
                <a:pathLst>
                  <a:path w="328" h="282" extrusionOk="0">
                    <a:moveTo>
                      <a:pt x="147" y="1"/>
                    </a:moveTo>
                    <a:cubicBezTo>
                      <a:pt x="86" y="1"/>
                      <a:pt x="26" y="42"/>
                      <a:pt x="12" y="112"/>
                    </a:cubicBezTo>
                    <a:cubicBezTo>
                      <a:pt x="0" y="183"/>
                      <a:pt x="48" y="255"/>
                      <a:pt x="119" y="279"/>
                    </a:cubicBezTo>
                    <a:cubicBezTo>
                      <a:pt x="129" y="281"/>
                      <a:pt x="138" y="282"/>
                      <a:pt x="148" y="282"/>
                    </a:cubicBezTo>
                    <a:cubicBezTo>
                      <a:pt x="253" y="282"/>
                      <a:pt x="328" y="163"/>
                      <a:pt x="262" y="64"/>
                    </a:cubicBezTo>
                    <a:cubicBezTo>
                      <a:pt x="233" y="20"/>
                      <a:pt x="190" y="1"/>
                      <a:pt x="1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23"/>
              <p:cNvSpPr/>
              <p:nvPr/>
            </p:nvSpPr>
            <p:spPr>
              <a:xfrm rot="-8468661">
                <a:off x="7145374" y="4352755"/>
                <a:ext cx="11623" cy="10303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81" extrusionOk="0">
                    <a:moveTo>
                      <a:pt x="159" y="1"/>
                    </a:moveTo>
                    <a:cubicBezTo>
                      <a:pt x="75" y="1"/>
                      <a:pt x="1" y="70"/>
                      <a:pt x="19" y="158"/>
                    </a:cubicBezTo>
                    <a:cubicBezTo>
                      <a:pt x="33" y="237"/>
                      <a:pt x="94" y="281"/>
                      <a:pt x="156" y="281"/>
                    </a:cubicBezTo>
                    <a:cubicBezTo>
                      <a:pt x="198" y="281"/>
                      <a:pt x="240" y="261"/>
                      <a:pt x="269" y="218"/>
                    </a:cubicBezTo>
                    <a:cubicBezTo>
                      <a:pt x="316" y="158"/>
                      <a:pt x="304" y="75"/>
                      <a:pt x="245" y="27"/>
                    </a:cubicBezTo>
                    <a:cubicBezTo>
                      <a:pt x="217" y="9"/>
                      <a:pt x="188" y="1"/>
                      <a:pt x="1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23"/>
              <p:cNvSpPr/>
              <p:nvPr/>
            </p:nvSpPr>
            <p:spPr>
              <a:xfrm rot="-8468661">
                <a:off x="7122152" y="4355837"/>
                <a:ext cx="11586" cy="10340"/>
              </a:xfrm>
              <a:custGeom>
                <a:avLst/>
                <a:gdLst/>
                <a:ahLst/>
                <a:cxnLst/>
                <a:rect l="l" t="t" r="r" b="b"/>
                <a:pathLst>
                  <a:path w="316" h="282" extrusionOk="0">
                    <a:moveTo>
                      <a:pt x="159" y="1"/>
                    </a:moveTo>
                    <a:cubicBezTo>
                      <a:pt x="76" y="1"/>
                      <a:pt x="0" y="72"/>
                      <a:pt x="18" y="170"/>
                    </a:cubicBezTo>
                    <a:cubicBezTo>
                      <a:pt x="32" y="240"/>
                      <a:pt x="92" y="281"/>
                      <a:pt x="153" y="281"/>
                    </a:cubicBezTo>
                    <a:cubicBezTo>
                      <a:pt x="196" y="281"/>
                      <a:pt x="239" y="261"/>
                      <a:pt x="268" y="217"/>
                    </a:cubicBezTo>
                    <a:cubicBezTo>
                      <a:pt x="316" y="158"/>
                      <a:pt x="304" y="75"/>
                      <a:pt x="244" y="27"/>
                    </a:cubicBezTo>
                    <a:cubicBezTo>
                      <a:pt x="217" y="9"/>
                      <a:pt x="188" y="1"/>
                      <a:pt x="1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23"/>
              <p:cNvSpPr/>
              <p:nvPr/>
            </p:nvSpPr>
            <p:spPr>
              <a:xfrm rot="-8468661">
                <a:off x="7084695" y="4364459"/>
                <a:ext cx="10083" cy="89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45" extrusionOk="0">
                    <a:moveTo>
                      <a:pt x="132" y="0"/>
                    </a:moveTo>
                    <a:cubicBezTo>
                      <a:pt x="86" y="0"/>
                      <a:pt x="42" y="25"/>
                      <a:pt x="25" y="69"/>
                    </a:cubicBezTo>
                    <a:cubicBezTo>
                      <a:pt x="1" y="140"/>
                      <a:pt x="25" y="212"/>
                      <a:pt x="84" y="236"/>
                    </a:cubicBezTo>
                    <a:cubicBezTo>
                      <a:pt x="100" y="242"/>
                      <a:pt x="116" y="245"/>
                      <a:pt x="132" y="245"/>
                    </a:cubicBezTo>
                    <a:cubicBezTo>
                      <a:pt x="178" y="245"/>
                      <a:pt x="224" y="220"/>
                      <a:pt x="251" y="176"/>
                    </a:cubicBezTo>
                    <a:cubicBezTo>
                      <a:pt x="275" y="105"/>
                      <a:pt x="239" y="33"/>
                      <a:pt x="179" y="9"/>
                    </a:cubicBezTo>
                    <a:cubicBezTo>
                      <a:pt x="164" y="3"/>
                      <a:pt x="148" y="0"/>
                      <a:pt x="1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23"/>
              <p:cNvSpPr/>
              <p:nvPr/>
            </p:nvSpPr>
            <p:spPr>
              <a:xfrm rot="-8468661">
                <a:off x="7103711" y="4347525"/>
                <a:ext cx="10743" cy="9093"/>
              </a:xfrm>
              <a:custGeom>
                <a:avLst/>
                <a:gdLst/>
                <a:ahLst/>
                <a:cxnLst/>
                <a:rect l="l" t="t" r="r" b="b"/>
                <a:pathLst>
                  <a:path w="293" h="248" extrusionOk="0">
                    <a:moveTo>
                      <a:pt x="149" y="0"/>
                    </a:moveTo>
                    <a:cubicBezTo>
                      <a:pt x="132" y="0"/>
                      <a:pt x="114" y="4"/>
                      <a:pt x="96" y="12"/>
                    </a:cubicBezTo>
                    <a:cubicBezTo>
                      <a:pt x="1" y="48"/>
                      <a:pt x="1" y="191"/>
                      <a:pt x="96" y="238"/>
                    </a:cubicBezTo>
                    <a:cubicBezTo>
                      <a:pt x="111" y="244"/>
                      <a:pt x="127" y="247"/>
                      <a:pt x="142" y="247"/>
                    </a:cubicBezTo>
                    <a:cubicBezTo>
                      <a:pt x="189" y="247"/>
                      <a:pt x="236" y="220"/>
                      <a:pt x="263" y="167"/>
                    </a:cubicBezTo>
                    <a:cubicBezTo>
                      <a:pt x="292" y="88"/>
                      <a:pt x="232" y="0"/>
                      <a:pt x="14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23"/>
              <p:cNvSpPr/>
              <p:nvPr/>
            </p:nvSpPr>
            <p:spPr>
              <a:xfrm rot="-8468661">
                <a:off x="7127777" y="4342030"/>
                <a:ext cx="12503" cy="924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252" extrusionOk="0">
                    <a:moveTo>
                      <a:pt x="171" y="1"/>
                    </a:moveTo>
                    <a:cubicBezTo>
                      <a:pt x="80" y="1"/>
                      <a:pt x="1" y="112"/>
                      <a:pt x="81" y="210"/>
                    </a:cubicBezTo>
                    <a:cubicBezTo>
                      <a:pt x="107" y="239"/>
                      <a:pt x="137" y="251"/>
                      <a:pt x="166" y="251"/>
                    </a:cubicBezTo>
                    <a:cubicBezTo>
                      <a:pt x="258" y="251"/>
                      <a:pt x="341" y="134"/>
                      <a:pt x="259" y="44"/>
                    </a:cubicBezTo>
                    <a:cubicBezTo>
                      <a:pt x="232" y="14"/>
                      <a:pt x="201" y="1"/>
                      <a:pt x="1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82" name="Google Shape;2182;p23"/>
            <p:cNvGrpSpPr/>
            <p:nvPr/>
          </p:nvGrpSpPr>
          <p:grpSpPr>
            <a:xfrm flipH="1">
              <a:off x="8724586" y="4147494"/>
              <a:ext cx="782605" cy="1124625"/>
              <a:chOff x="1736525" y="3674700"/>
              <a:chExt cx="415550" cy="597125"/>
            </a:xfrm>
          </p:grpSpPr>
          <p:sp>
            <p:nvSpPr>
              <p:cNvPr id="2183" name="Google Shape;2183;p23"/>
              <p:cNvSpPr/>
              <p:nvPr/>
            </p:nvSpPr>
            <p:spPr>
              <a:xfrm>
                <a:off x="1736525" y="3674700"/>
                <a:ext cx="352600" cy="590750"/>
              </a:xfrm>
              <a:custGeom>
                <a:avLst/>
                <a:gdLst/>
                <a:ahLst/>
                <a:cxnLst/>
                <a:rect l="l" t="t" r="r" b="b"/>
                <a:pathLst>
                  <a:path w="14104" h="23630" extrusionOk="0">
                    <a:moveTo>
                      <a:pt x="6481" y="1"/>
                    </a:moveTo>
                    <a:cubicBezTo>
                      <a:pt x="6263" y="1"/>
                      <a:pt x="6040" y="31"/>
                      <a:pt x="5810" y="95"/>
                    </a:cubicBezTo>
                    <a:cubicBezTo>
                      <a:pt x="0" y="1703"/>
                      <a:pt x="8299" y="18490"/>
                      <a:pt x="10442" y="22610"/>
                    </a:cubicBezTo>
                    <a:cubicBezTo>
                      <a:pt x="10728" y="23181"/>
                      <a:pt x="11299" y="23562"/>
                      <a:pt x="11942" y="23622"/>
                    </a:cubicBezTo>
                    <a:lnTo>
                      <a:pt x="11930" y="23622"/>
                    </a:lnTo>
                    <a:cubicBezTo>
                      <a:pt x="11990" y="23627"/>
                      <a:pt x="12049" y="23630"/>
                      <a:pt x="12107" y="23630"/>
                    </a:cubicBezTo>
                    <a:cubicBezTo>
                      <a:pt x="13217" y="23630"/>
                      <a:pt x="14103" y="22682"/>
                      <a:pt x="13990" y="21562"/>
                    </a:cubicBezTo>
                    <a:cubicBezTo>
                      <a:pt x="13397" y="15600"/>
                      <a:pt x="11385" y="1"/>
                      <a:pt x="648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23"/>
              <p:cNvSpPr/>
              <p:nvPr/>
            </p:nvSpPr>
            <p:spPr>
              <a:xfrm>
                <a:off x="1908250" y="3765775"/>
                <a:ext cx="143500" cy="458125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18325" extrusionOk="0">
                    <a:moveTo>
                      <a:pt x="287" y="0"/>
                    </a:moveTo>
                    <a:lnTo>
                      <a:pt x="1" y="84"/>
                    </a:lnTo>
                    <a:lnTo>
                      <a:pt x="5454" y="18324"/>
                    </a:lnTo>
                    <a:lnTo>
                      <a:pt x="5740" y="18241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23"/>
              <p:cNvSpPr/>
              <p:nvPr/>
            </p:nvSpPr>
            <p:spPr>
              <a:xfrm>
                <a:off x="1954400" y="3814000"/>
                <a:ext cx="197675" cy="457825"/>
              </a:xfrm>
              <a:custGeom>
                <a:avLst/>
                <a:gdLst/>
                <a:ahLst/>
                <a:cxnLst/>
                <a:rect l="l" t="t" r="r" b="b"/>
                <a:pathLst>
                  <a:path w="7907" h="18313" extrusionOk="0">
                    <a:moveTo>
                      <a:pt x="6906" y="0"/>
                    </a:moveTo>
                    <a:cubicBezTo>
                      <a:pt x="2798" y="3179"/>
                      <a:pt x="381" y="10037"/>
                      <a:pt x="72" y="15716"/>
                    </a:cubicBezTo>
                    <a:cubicBezTo>
                      <a:pt x="1" y="17126"/>
                      <a:pt x="1120" y="18312"/>
                      <a:pt x="2539" y="18312"/>
                    </a:cubicBezTo>
                    <a:cubicBezTo>
                      <a:pt x="2546" y="18312"/>
                      <a:pt x="2553" y="18312"/>
                      <a:pt x="2560" y="18312"/>
                    </a:cubicBezTo>
                    <a:cubicBezTo>
                      <a:pt x="3572" y="18312"/>
                      <a:pt x="4489" y="17693"/>
                      <a:pt x="4870" y="16752"/>
                    </a:cubicBezTo>
                    <a:cubicBezTo>
                      <a:pt x="5906" y="14169"/>
                      <a:pt x="7228" y="9870"/>
                      <a:pt x="7513" y="8346"/>
                    </a:cubicBezTo>
                    <a:lnTo>
                      <a:pt x="7513" y="8346"/>
                    </a:lnTo>
                    <a:lnTo>
                      <a:pt x="5489" y="8954"/>
                    </a:lnTo>
                    <a:lnTo>
                      <a:pt x="5489" y="8954"/>
                    </a:lnTo>
                    <a:lnTo>
                      <a:pt x="7763" y="6334"/>
                    </a:lnTo>
                    <a:cubicBezTo>
                      <a:pt x="7906" y="4179"/>
                      <a:pt x="7609" y="2036"/>
                      <a:pt x="69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23"/>
              <p:cNvSpPr/>
              <p:nvPr/>
            </p:nvSpPr>
            <p:spPr>
              <a:xfrm>
                <a:off x="2002325" y="3913400"/>
                <a:ext cx="91700" cy="329550"/>
              </a:xfrm>
              <a:custGeom>
                <a:avLst/>
                <a:gdLst/>
                <a:ahLst/>
                <a:cxnLst/>
                <a:rect l="l" t="t" r="r" b="b"/>
                <a:pathLst>
                  <a:path w="3668" h="13182" extrusionOk="0">
                    <a:moveTo>
                      <a:pt x="3406" y="1"/>
                    </a:moveTo>
                    <a:cubicBezTo>
                      <a:pt x="1846" y="3454"/>
                      <a:pt x="393" y="9597"/>
                      <a:pt x="0" y="13157"/>
                    </a:cubicBezTo>
                    <a:lnTo>
                      <a:pt x="298" y="13181"/>
                    </a:lnTo>
                    <a:cubicBezTo>
                      <a:pt x="679" y="9645"/>
                      <a:pt x="2132" y="3549"/>
                      <a:pt x="3667" y="120"/>
                    </a:cubicBezTo>
                    <a:lnTo>
                      <a:pt x="340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87" name="Google Shape;2187;p23"/>
            <p:cNvGrpSpPr/>
            <p:nvPr/>
          </p:nvGrpSpPr>
          <p:grpSpPr>
            <a:xfrm flipH="1">
              <a:off x="8481966" y="4531098"/>
              <a:ext cx="352241" cy="665334"/>
              <a:chOff x="2272000" y="4262650"/>
              <a:chExt cx="191425" cy="361575"/>
            </a:xfrm>
          </p:grpSpPr>
          <p:sp>
            <p:nvSpPr>
              <p:cNvPr id="2188" name="Google Shape;2188;p23"/>
              <p:cNvSpPr/>
              <p:nvPr/>
            </p:nvSpPr>
            <p:spPr>
              <a:xfrm>
                <a:off x="2272000" y="4377750"/>
                <a:ext cx="19142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9859" extrusionOk="0">
                    <a:moveTo>
                      <a:pt x="3632" y="1"/>
                    </a:moveTo>
                    <a:lnTo>
                      <a:pt x="0" y="9776"/>
                    </a:lnTo>
                    <a:lnTo>
                      <a:pt x="227" y="9859"/>
                    </a:lnTo>
                    <a:lnTo>
                      <a:pt x="274" y="9704"/>
                    </a:lnTo>
                    <a:cubicBezTo>
                      <a:pt x="1453" y="9418"/>
                      <a:pt x="4822" y="8549"/>
                      <a:pt x="5418" y="8180"/>
                    </a:cubicBezTo>
                    <a:lnTo>
                      <a:pt x="4715" y="7763"/>
                    </a:lnTo>
                    <a:lnTo>
                      <a:pt x="6049" y="7740"/>
                    </a:lnTo>
                    <a:cubicBezTo>
                      <a:pt x="6704" y="7216"/>
                      <a:pt x="7251" y="6573"/>
                      <a:pt x="7656" y="5847"/>
                    </a:cubicBezTo>
                    <a:cubicBezTo>
                      <a:pt x="7433" y="5807"/>
                      <a:pt x="7202" y="5788"/>
                      <a:pt x="6965" y="5788"/>
                    </a:cubicBezTo>
                    <a:cubicBezTo>
                      <a:pt x="4776" y="5788"/>
                      <a:pt x="2055" y="7379"/>
                      <a:pt x="584" y="8883"/>
                    </a:cubicBezTo>
                    <a:lnTo>
                      <a:pt x="3846" y="72"/>
                    </a:lnTo>
                    <a:lnTo>
                      <a:pt x="363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23"/>
              <p:cNvSpPr/>
              <p:nvPr/>
            </p:nvSpPr>
            <p:spPr>
              <a:xfrm>
                <a:off x="2291950" y="4262650"/>
                <a:ext cx="161325" cy="144400"/>
              </a:xfrm>
              <a:custGeom>
                <a:avLst/>
                <a:gdLst/>
                <a:ahLst/>
                <a:cxnLst/>
                <a:rect l="l" t="t" r="r" b="b"/>
                <a:pathLst>
                  <a:path w="6453" h="5776" extrusionOk="0">
                    <a:moveTo>
                      <a:pt x="2815" y="0"/>
                    </a:moveTo>
                    <a:cubicBezTo>
                      <a:pt x="2245" y="0"/>
                      <a:pt x="1" y="3764"/>
                      <a:pt x="1786" y="5247"/>
                    </a:cubicBezTo>
                    <a:lnTo>
                      <a:pt x="2239" y="5533"/>
                    </a:lnTo>
                    <a:cubicBezTo>
                      <a:pt x="2567" y="5701"/>
                      <a:pt x="2880" y="5775"/>
                      <a:pt x="3174" y="5775"/>
                    </a:cubicBezTo>
                    <a:cubicBezTo>
                      <a:pt x="5278" y="5775"/>
                      <a:pt x="6453" y="1988"/>
                      <a:pt x="6025" y="1664"/>
                    </a:cubicBezTo>
                    <a:cubicBezTo>
                      <a:pt x="5977" y="1626"/>
                      <a:pt x="5922" y="1609"/>
                      <a:pt x="5863" y="1609"/>
                    </a:cubicBezTo>
                    <a:cubicBezTo>
                      <a:pt x="5316" y="1609"/>
                      <a:pt x="4358" y="3033"/>
                      <a:pt x="4358" y="3033"/>
                    </a:cubicBezTo>
                    <a:cubicBezTo>
                      <a:pt x="4358" y="3033"/>
                      <a:pt x="5203" y="390"/>
                      <a:pt x="4798" y="175"/>
                    </a:cubicBezTo>
                    <a:cubicBezTo>
                      <a:pt x="4781" y="166"/>
                      <a:pt x="4761" y="162"/>
                      <a:pt x="4739" y="162"/>
                    </a:cubicBezTo>
                    <a:cubicBezTo>
                      <a:pt x="4263" y="162"/>
                      <a:pt x="2870" y="2307"/>
                      <a:pt x="2870" y="2307"/>
                    </a:cubicBezTo>
                    <a:cubicBezTo>
                      <a:pt x="2870" y="2307"/>
                      <a:pt x="3346" y="223"/>
                      <a:pt x="2858" y="9"/>
                    </a:cubicBezTo>
                    <a:cubicBezTo>
                      <a:pt x="2845" y="3"/>
                      <a:pt x="2830" y="0"/>
                      <a:pt x="28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0" name="Google Shape;2190;p23"/>
            <p:cNvGrpSpPr/>
            <p:nvPr/>
          </p:nvGrpSpPr>
          <p:grpSpPr>
            <a:xfrm>
              <a:off x="7909078" y="4469617"/>
              <a:ext cx="453516" cy="764872"/>
              <a:chOff x="2596450" y="4098800"/>
              <a:chExt cx="291425" cy="491500"/>
            </a:xfrm>
          </p:grpSpPr>
          <p:sp>
            <p:nvSpPr>
              <p:cNvPr id="2191" name="Google Shape;2191;p23"/>
              <p:cNvSpPr/>
              <p:nvPr/>
            </p:nvSpPr>
            <p:spPr>
              <a:xfrm>
                <a:off x="2648225" y="4098800"/>
                <a:ext cx="143800" cy="129850"/>
              </a:xfrm>
              <a:custGeom>
                <a:avLst/>
                <a:gdLst/>
                <a:ahLst/>
                <a:cxnLst/>
                <a:rect l="l" t="t" r="r" b="b"/>
                <a:pathLst>
                  <a:path w="5752" h="5194" extrusionOk="0">
                    <a:moveTo>
                      <a:pt x="2916" y="0"/>
                    </a:moveTo>
                    <a:cubicBezTo>
                      <a:pt x="2881" y="0"/>
                      <a:pt x="2846" y="1"/>
                      <a:pt x="2811" y="2"/>
                    </a:cubicBezTo>
                    <a:cubicBezTo>
                      <a:pt x="1942" y="86"/>
                      <a:pt x="1180" y="622"/>
                      <a:pt x="811" y="1407"/>
                    </a:cubicBezTo>
                    <a:cubicBezTo>
                      <a:pt x="1" y="3181"/>
                      <a:pt x="1299" y="5194"/>
                      <a:pt x="3251" y="5194"/>
                    </a:cubicBezTo>
                    <a:cubicBezTo>
                      <a:pt x="4204" y="5158"/>
                      <a:pt x="5061" y="4574"/>
                      <a:pt x="5430" y="3693"/>
                    </a:cubicBezTo>
                    <a:cubicBezTo>
                      <a:pt x="5752" y="2848"/>
                      <a:pt x="5490" y="1824"/>
                      <a:pt x="4918" y="1074"/>
                    </a:cubicBezTo>
                    <a:lnTo>
                      <a:pt x="4097" y="2122"/>
                    </a:lnTo>
                    <a:lnTo>
                      <a:pt x="4263" y="443"/>
                    </a:lnTo>
                    <a:cubicBezTo>
                      <a:pt x="3875" y="154"/>
                      <a:pt x="3403" y="0"/>
                      <a:pt x="29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23"/>
              <p:cNvSpPr/>
              <p:nvPr/>
            </p:nvSpPr>
            <p:spPr>
              <a:xfrm>
                <a:off x="2596450" y="4234425"/>
                <a:ext cx="130400" cy="12572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029" extrusionOk="0">
                    <a:moveTo>
                      <a:pt x="2263" y="1"/>
                    </a:moveTo>
                    <a:cubicBezTo>
                      <a:pt x="1887" y="1"/>
                      <a:pt x="1519" y="88"/>
                      <a:pt x="1191" y="280"/>
                    </a:cubicBezTo>
                    <a:cubicBezTo>
                      <a:pt x="441" y="745"/>
                      <a:pt x="0" y="1554"/>
                      <a:pt x="12" y="2424"/>
                    </a:cubicBezTo>
                    <a:cubicBezTo>
                      <a:pt x="12" y="2852"/>
                      <a:pt x="131" y="3269"/>
                      <a:pt x="346" y="3638"/>
                    </a:cubicBezTo>
                    <a:lnTo>
                      <a:pt x="2286" y="3626"/>
                    </a:lnTo>
                    <a:lnTo>
                      <a:pt x="1024" y="4448"/>
                    </a:lnTo>
                    <a:cubicBezTo>
                      <a:pt x="1084" y="4495"/>
                      <a:pt x="1143" y="4543"/>
                      <a:pt x="1203" y="4579"/>
                    </a:cubicBezTo>
                    <a:cubicBezTo>
                      <a:pt x="1648" y="4878"/>
                      <a:pt x="2161" y="5029"/>
                      <a:pt x="2676" y="5029"/>
                    </a:cubicBezTo>
                    <a:cubicBezTo>
                      <a:pt x="3083" y="5029"/>
                      <a:pt x="3491" y="4935"/>
                      <a:pt x="3870" y="4745"/>
                    </a:cubicBezTo>
                    <a:cubicBezTo>
                      <a:pt x="4715" y="4293"/>
                      <a:pt x="5215" y="3388"/>
                      <a:pt x="5156" y="2436"/>
                    </a:cubicBezTo>
                    <a:cubicBezTo>
                      <a:pt x="5044" y="1106"/>
                      <a:pt x="3603" y="1"/>
                      <a:pt x="22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23"/>
              <p:cNvSpPr/>
              <p:nvPr/>
            </p:nvSpPr>
            <p:spPr>
              <a:xfrm>
                <a:off x="2642875" y="4140825"/>
                <a:ext cx="245000" cy="449475"/>
              </a:xfrm>
              <a:custGeom>
                <a:avLst/>
                <a:gdLst/>
                <a:ahLst/>
                <a:cxnLst/>
                <a:rect l="l" t="t" r="r" b="b"/>
                <a:pathLst>
                  <a:path w="9800" h="17979" extrusionOk="0">
                    <a:moveTo>
                      <a:pt x="3049" y="0"/>
                    </a:moveTo>
                    <a:lnTo>
                      <a:pt x="2858" y="72"/>
                    </a:lnTo>
                    <a:lnTo>
                      <a:pt x="6597" y="10001"/>
                    </a:lnTo>
                    <a:lnTo>
                      <a:pt x="6597" y="10001"/>
                    </a:lnTo>
                    <a:lnTo>
                      <a:pt x="120" y="5608"/>
                    </a:lnTo>
                    <a:lnTo>
                      <a:pt x="1" y="5775"/>
                    </a:lnTo>
                    <a:lnTo>
                      <a:pt x="6716" y="10323"/>
                    </a:lnTo>
                    <a:lnTo>
                      <a:pt x="9609" y="17979"/>
                    </a:lnTo>
                    <a:lnTo>
                      <a:pt x="9799" y="17907"/>
                    </a:lnTo>
                    <a:lnTo>
                      <a:pt x="30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4" name="Google Shape;2194;p23"/>
            <p:cNvGrpSpPr/>
            <p:nvPr/>
          </p:nvGrpSpPr>
          <p:grpSpPr>
            <a:xfrm rot="-513702" flipH="1">
              <a:off x="8279722" y="4588617"/>
              <a:ext cx="453413" cy="674916"/>
              <a:chOff x="7726423" y="3744050"/>
              <a:chExt cx="1010502" cy="1504159"/>
            </a:xfrm>
          </p:grpSpPr>
          <p:sp>
            <p:nvSpPr>
              <p:cNvPr id="2195" name="Google Shape;2195;p23"/>
              <p:cNvSpPr/>
              <p:nvPr/>
            </p:nvSpPr>
            <p:spPr>
              <a:xfrm flipH="1">
                <a:off x="7726423" y="3744050"/>
                <a:ext cx="1010502" cy="1504159"/>
              </a:xfrm>
              <a:custGeom>
                <a:avLst/>
                <a:gdLst/>
                <a:ahLst/>
                <a:cxnLst/>
                <a:rect l="l" t="t" r="r" b="b"/>
                <a:pathLst>
                  <a:path w="26408" h="39309" extrusionOk="0">
                    <a:moveTo>
                      <a:pt x="5263" y="0"/>
                    </a:moveTo>
                    <a:lnTo>
                      <a:pt x="5263" y="0"/>
                    </a:lnTo>
                    <a:cubicBezTo>
                      <a:pt x="3180" y="977"/>
                      <a:pt x="1561" y="2739"/>
                      <a:pt x="763" y="4906"/>
                    </a:cubicBezTo>
                    <a:cubicBezTo>
                      <a:pt x="1" y="7084"/>
                      <a:pt x="120" y="9490"/>
                      <a:pt x="1096" y="11585"/>
                    </a:cubicBezTo>
                    <a:cubicBezTo>
                      <a:pt x="1906" y="13311"/>
                      <a:pt x="3251" y="14716"/>
                      <a:pt x="4430" y="16217"/>
                    </a:cubicBezTo>
                    <a:cubicBezTo>
                      <a:pt x="5609" y="17705"/>
                      <a:pt x="6668" y="19407"/>
                      <a:pt x="6752" y="21324"/>
                    </a:cubicBezTo>
                    <a:cubicBezTo>
                      <a:pt x="6847" y="23253"/>
                      <a:pt x="5930" y="25051"/>
                      <a:pt x="5252" y="26849"/>
                    </a:cubicBezTo>
                    <a:cubicBezTo>
                      <a:pt x="4716" y="28325"/>
                      <a:pt x="4418" y="29861"/>
                      <a:pt x="4347" y="31421"/>
                    </a:cubicBezTo>
                    <a:cubicBezTo>
                      <a:pt x="4180" y="35374"/>
                      <a:pt x="7288" y="38695"/>
                      <a:pt x="11240" y="38886"/>
                    </a:cubicBezTo>
                    <a:lnTo>
                      <a:pt x="20039" y="39303"/>
                    </a:lnTo>
                    <a:cubicBezTo>
                      <a:pt x="20124" y="39306"/>
                      <a:pt x="20208" y="39308"/>
                      <a:pt x="20291" y="39308"/>
                    </a:cubicBezTo>
                    <a:cubicBezTo>
                      <a:pt x="23709" y="39308"/>
                      <a:pt x="26408" y="36254"/>
                      <a:pt x="25861" y="32838"/>
                    </a:cubicBezTo>
                    <a:cubicBezTo>
                      <a:pt x="25397" y="29944"/>
                      <a:pt x="23671" y="28408"/>
                      <a:pt x="22563" y="27420"/>
                    </a:cubicBezTo>
                    <a:cubicBezTo>
                      <a:pt x="20789" y="25837"/>
                      <a:pt x="18694" y="24384"/>
                      <a:pt x="17932" y="22146"/>
                    </a:cubicBezTo>
                    <a:cubicBezTo>
                      <a:pt x="16646" y="18383"/>
                      <a:pt x="19634" y="13883"/>
                      <a:pt x="17670" y="10430"/>
                    </a:cubicBezTo>
                    <a:cubicBezTo>
                      <a:pt x="16729" y="8763"/>
                      <a:pt x="14860" y="7858"/>
                      <a:pt x="13038" y="7263"/>
                    </a:cubicBezTo>
                    <a:cubicBezTo>
                      <a:pt x="12372" y="7037"/>
                      <a:pt x="11693" y="6846"/>
                      <a:pt x="11014" y="6632"/>
                    </a:cubicBezTo>
                    <a:lnTo>
                      <a:pt x="9574" y="10132"/>
                    </a:lnTo>
                    <a:lnTo>
                      <a:pt x="9788" y="6215"/>
                    </a:lnTo>
                    <a:cubicBezTo>
                      <a:pt x="9062" y="5941"/>
                      <a:pt x="8371" y="5596"/>
                      <a:pt x="7728" y="5156"/>
                    </a:cubicBezTo>
                    <a:cubicBezTo>
                      <a:pt x="6156" y="4060"/>
                      <a:pt x="4609" y="1798"/>
                      <a:pt x="52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23"/>
              <p:cNvSpPr/>
              <p:nvPr/>
            </p:nvSpPr>
            <p:spPr>
              <a:xfrm flipH="1">
                <a:off x="8138704" y="4123546"/>
                <a:ext cx="347638" cy="893909"/>
              </a:xfrm>
              <a:custGeom>
                <a:avLst/>
                <a:gdLst/>
                <a:ahLst/>
                <a:cxnLst/>
                <a:rect l="l" t="t" r="r" b="b"/>
                <a:pathLst>
                  <a:path w="9085" h="23361" extrusionOk="0">
                    <a:moveTo>
                      <a:pt x="191" y="0"/>
                    </a:moveTo>
                    <a:lnTo>
                      <a:pt x="0" y="226"/>
                    </a:lnTo>
                    <a:lnTo>
                      <a:pt x="155" y="345"/>
                    </a:lnTo>
                    <a:cubicBezTo>
                      <a:pt x="1715" y="1607"/>
                      <a:pt x="3203" y="2798"/>
                      <a:pt x="4168" y="4584"/>
                    </a:cubicBezTo>
                    <a:cubicBezTo>
                      <a:pt x="5203" y="6477"/>
                      <a:pt x="5132" y="8727"/>
                      <a:pt x="5049" y="10918"/>
                    </a:cubicBezTo>
                    <a:cubicBezTo>
                      <a:pt x="4977" y="13049"/>
                      <a:pt x="4906" y="15264"/>
                      <a:pt x="5858" y="17193"/>
                    </a:cubicBezTo>
                    <a:cubicBezTo>
                      <a:pt x="6192" y="17824"/>
                      <a:pt x="6585" y="18443"/>
                      <a:pt x="7013" y="19014"/>
                    </a:cubicBezTo>
                    <a:cubicBezTo>
                      <a:pt x="7275" y="19372"/>
                      <a:pt x="7537" y="19741"/>
                      <a:pt x="7775" y="20110"/>
                    </a:cubicBezTo>
                    <a:cubicBezTo>
                      <a:pt x="8513" y="21288"/>
                      <a:pt x="8775" y="22360"/>
                      <a:pt x="8561" y="23289"/>
                    </a:cubicBezTo>
                    <a:lnTo>
                      <a:pt x="8847" y="23360"/>
                    </a:lnTo>
                    <a:cubicBezTo>
                      <a:pt x="9085" y="22348"/>
                      <a:pt x="8811" y="21205"/>
                      <a:pt x="8025" y="19955"/>
                    </a:cubicBezTo>
                    <a:cubicBezTo>
                      <a:pt x="7787" y="19574"/>
                      <a:pt x="7513" y="19205"/>
                      <a:pt x="7263" y="18848"/>
                    </a:cubicBezTo>
                    <a:cubicBezTo>
                      <a:pt x="6835" y="18276"/>
                      <a:pt x="6454" y="17681"/>
                      <a:pt x="6120" y="17062"/>
                    </a:cubicBezTo>
                    <a:cubicBezTo>
                      <a:pt x="5203" y="15204"/>
                      <a:pt x="5287" y="13026"/>
                      <a:pt x="5346" y="10918"/>
                    </a:cubicBezTo>
                    <a:cubicBezTo>
                      <a:pt x="5430" y="8704"/>
                      <a:pt x="5501" y="6406"/>
                      <a:pt x="4429" y="4441"/>
                    </a:cubicBezTo>
                    <a:cubicBezTo>
                      <a:pt x="3429" y="2608"/>
                      <a:pt x="1929" y="1405"/>
                      <a:pt x="334" y="119"/>
                    </a:cubicBezTo>
                    <a:lnTo>
                      <a:pt x="19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_1_1">
    <p:spTree>
      <p:nvGrpSpPr>
        <p:cNvPr id="1" name="Shape 2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8" name="Google Shape;2198;p24"/>
          <p:cNvGrpSpPr/>
          <p:nvPr/>
        </p:nvGrpSpPr>
        <p:grpSpPr>
          <a:xfrm>
            <a:off x="-211499" y="-240013"/>
            <a:ext cx="9548952" cy="5662968"/>
            <a:chOff x="-211499" y="-240013"/>
            <a:chExt cx="9548952" cy="5662968"/>
          </a:xfrm>
        </p:grpSpPr>
        <p:grpSp>
          <p:nvGrpSpPr>
            <p:cNvPr id="2199" name="Google Shape;2199;p24"/>
            <p:cNvGrpSpPr/>
            <p:nvPr/>
          </p:nvGrpSpPr>
          <p:grpSpPr>
            <a:xfrm rot="-420909">
              <a:off x="5951742" y="4622633"/>
              <a:ext cx="444135" cy="776106"/>
              <a:chOff x="121700" y="4799092"/>
              <a:chExt cx="345057" cy="602971"/>
            </a:xfrm>
          </p:grpSpPr>
          <p:sp>
            <p:nvSpPr>
              <p:cNvPr id="2200" name="Google Shape;2200;p24"/>
              <p:cNvSpPr/>
              <p:nvPr/>
            </p:nvSpPr>
            <p:spPr>
              <a:xfrm>
                <a:off x="121700" y="4799092"/>
                <a:ext cx="345057" cy="601796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7880" extrusionOk="0">
                    <a:moveTo>
                      <a:pt x="3621" y="0"/>
                    </a:moveTo>
                    <a:cubicBezTo>
                      <a:pt x="3453" y="0"/>
                      <a:pt x="3282" y="26"/>
                      <a:pt x="3108" y="79"/>
                    </a:cubicBezTo>
                    <a:cubicBezTo>
                      <a:pt x="0" y="1032"/>
                      <a:pt x="5144" y="13200"/>
                      <a:pt x="6775" y="16855"/>
                    </a:cubicBezTo>
                    <a:cubicBezTo>
                      <a:pt x="7049" y="17474"/>
                      <a:pt x="7668" y="17879"/>
                      <a:pt x="8359" y="17879"/>
                    </a:cubicBezTo>
                    <a:cubicBezTo>
                      <a:pt x="9430" y="17879"/>
                      <a:pt x="10252" y="16915"/>
                      <a:pt x="10073" y="15855"/>
                    </a:cubicBezTo>
                    <a:cubicBezTo>
                      <a:pt x="9312" y="11174"/>
                      <a:pt x="7120" y="0"/>
                      <a:pt x="36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24"/>
              <p:cNvSpPr/>
              <p:nvPr/>
            </p:nvSpPr>
            <p:spPr>
              <a:xfrm>
                <a:off x="273187" y="4899524"/>
                <a:ext cx="147083" cy="502540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14931" extrusionOk="0">
                    <a:moveTo>
                      <a:pt x="286" y="0"/>
                    </a:moveTo>
                    <a:lnTo>
                      <a:pt x="0" y="84"/>
                    </a:lnTo>
                    <a:lnTo>
                      <a:pt x="4084" y="14931"/>
                    </a:lnTo>
                    <a:lnTo>
                      <a:pt x="4370" y="14847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02" name="Google Shape;2202;p24"/>
            <p:cNvGrpSpPr/>
            <p:nvPr/>
          </p:nvGrpSpPr>
          <p:grpSpPr>
            <a:xfrm rot="993905" flipH="1">
              <a:off x="8158372" y="4242336"/>
              <a:ext cx="673776" cy="1002933"/>
              <a:chOff x="7726423" y="3744050"/>
              <a:chExt cx="1010502" cy="1504159"/>
            </a:xfrm>
          </p:grpSpPr>
          <p:sp>
            <p:nvSpPr>
              <p:cNvPr id="2203" name="Google Shape;2203;p24"/>
              <p:cNvSpPr/>
              <p:nvPr/>
            </p:nvSpPr>
            <p:spPr>
              <a:xfrm flipH="1">
                <a:off x="7726423" y="3744050"/>
                <a:ext cx="1010502" cy="1504159"/>
              </a:xfrm>
              <a:custGeom>
                <a:avLst/>
                <a:gdLst/>
                <a:ahLst/>
                <a:cxnLst/>
                <a:rect l="l" t="t" r="r" b="b"/>
                <a:pathLst>
                  <a:path w="26408" h="39309" extrusionOk="0">
                    <a:moveTo>
                      <a:pt x="5263" y="0"/>
                    </a:moveTo>
                    <a:lnTo>
                      <a:pt x="5263" y="0"/>
                    </a:lnTo>
                    <a:cubicBezTo>
                      <a:pt x="3180" y="977"/>
                      <a:pt x="1561" y="2739"/>
                      <a:pt x="763" y="4906"/>
                    </a:cubicBezTo>
                    <a:cubicBezTo>
                      <a:pt x="1" y="7084"/>
                      <a:pt x="120" y="9490"/>
                      <a:pt x="1096" y="11585"/>
                    </a:cubicBezTo>
                    <a:cubicBezTo>
                      <a:pt x="1906" y="13311"/>
                      <a:pt x="3251" y="14716"/>
                      <a:pt x="4430" y="16217"/>
                    </a:cubicBezTo>
                    <a:cubicBezTo>
                      <a:pt x="5609" y="17705"/>
                      <a:pt x="6668" y="19407"/>
                      <a:pt x="6752" y="21324"/>
                    </a:cubicBezTo>
                    <a:cubicBezTo>
                      <a:pt x="6847" y="23253"/>
                      <a:pt x="5930" y="25051"/>
                      <a:pt x="5252" y="26849"/>
                    </a:cubicBezTo>
                    <a:cubicBezTo>
                      <a:pt x="4716" y="28325"/>
                      <a:pt x="4418" y="29861"/>
                      <a:pt x="4347" y="31421"/>
                    </a:cubicBezTo>
                    <a:cubicBezTo>
                      <a:pt x="4180" y="35374"/>
                      <a:pt x="7288" y="38695"/>
                      <a:pt x="11240" y="38886"/>
                    </a:cubicBezTo>
                    <a:lnTo>
                      <a:pt x="20039" y="39303"/>
                    </a:lnTo>
                    <a:cubicBezTo>
                      <a:pt x="20124" y="39306"/>
                      <a:pt x="20208" y="39308"/>
                      <a:pt x="20291" y="39308"/>
                    </a:cubicBezTo>
                    <a:cubicBezTo>
                      <a:pt x="23709" y="39308"/>
                      <a:pt x="26408" y="36254"/>
                      <a:pt x="25861" y="32838"/>
                    </a:cubicBezTo>
                    <a:cubicBezTo>
                      <a:pt x="25397" y="29944"/>
                      <a:pt x="23671" y="28408"/>
                      <a:pt x="22563" y="27420"/>
                    </a:cubicBezTo>
                    <a:cubicBezTo>
                      <a:pt x="20789" y="25837"/>
                      <a:pt x="18694" y="24384"/>
                      <a:pt x="17932" y="22146"/>
                    </a:cubicBezTo>
                    <a:cubicBezTo>
                      <a:pt x="16646" y="18383"/>
                      <a:pt x="19634" y="13883"/>
                      <a:pt x="17670" y="10430"/>
                    </a:cubicBezTo>
                    <a:cubicBezTo>
                      <a:pt x="16729" y="8763"/>
                      <a:pt x="14860" y="7858"/>
                      <a:pt x="13038" y="7263"/>
                    </a:cubicBezTo>
                    <a:cubicBezTo>
                      <a:pt x="12372" y="7037"/>
                      <a:pt x="11693" y="6846"/>
                      <a:pt x="11014" y="6632"/>
                    </a:cubicBezTo>
                    <a:lnTo>
                      <a:pt x="9574" y="10132"/>
                    </a:lnTo>
                    <a:lnTo>
                      <a:pt x="9788" y="6215"/>
                    </a:lnTo>
                    <a:cubicBezTo>
                      <a:pt x="9062" y="5941"/>
                      <a:pt x="8371" y="5596"/>
                      <a:pt x="7728" y="5156"/>
                    </a:cubicBezTo>
                    <a:cubicBezTo>
                      <a:pt x="6156" y="4060"/>
                      <a:pt x="4609" y="1798"/>
                      <a:pt x="52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24"/>
              <p:cNvSpPr/>
              <p:nvPr/>
            </p:nvSpPr>
            <p:spPr>
              <a:xfrm flipH="1">
                <a:off x="8138704" y="4123546"/>
                <a:ext cx="347638" cy="893909"/>
              </a:xfrm>
              <a:custGeom>
                <a:avLst/>
                <a:gdLst/>
                <a:ahLst/>
                <a:cxnLst/>
                <a:rect l="l" t="t" r="r" b="b"/>
                <a:pathLst>
                  <a:path w="9085" h="23361" extrusionOk="0">
                    <a:moveTo>
                      <a:pt x="191" y="0"/>
                    </a:moveTo>
                    <a:lnTo>
                      <a:pt x="0" y="226"/>
                    </a:lnTo>
                    <a:lnTo>
                      <a:pt x="155" y="345"/>
                    </a:lnTo>
                    <a:cubicBezTo>
                      <a:pt x="1715" y="1607"/>
                      <a:pt x="3203" y="2798"/>
                      <a:pt x="4168" y="4584"/>
                    </a:cubicBezTo>
                    <a:cubicBezTo>
                      <a:pt x="5203" y="6477"/>
                      <a:pt x="5132" y="8727"/>
                      <a:pt x="5049" y="10918"/>
                    </a:cubicBezTo>
                    <a:cubicBezTo>
                      <a:pt x="4977" y="13049"/>
                      <a:pt x="4906" y="15264"/>
                      <a:pt x="5858" y="17193"/>
                    </a:cubicBezTo>
                    <a:cubicBezTo>
                      <a:pt x="6192" y="17824"/>
                      <a:pt x="6585" y="18443"/>
                      <a:pt x="7013" y="19014"/>
                    </a:cubicBezTo>
                    <a:cubicBezTo>
                      <a:pt x="7275" y="19372"/>
                      <a:pt x="7537" y="19741"/>
                      <a:pt x="7775" y="20110"/>
                    </a:cubicBezTo>
                    <a:cubicBezTo>
                      <a:pt x="8513" y="21288"/>
                      <a:pt x="8775" y="22360"/>
                      <a:pt x="8561" y="23289"/>
                    </a:cubicBezTo>
                    <a:lnTo>
                      <a:pt x="8847" y="23360"/>
                    </a:lnTo>
                    <a:cubicBezTo>
                      <a:pt x="9085" y="22348"/>
                      <a:pt x="8811" y="21205"/>
                      <a:pt x="8025" y="19955"/>
                    </a:cubicBezTo>
                    <a:cubicBezTo>
                      <a:pt x="7787" y="19574"/>
                      <a:pt x="7513" y="19205"/>
                      <a:pt x="7263" y="18848"/>
                    </a:cubicBezTo>
                    <a:cubicBezTo>
                      <a:pt x="6835" y="18276"/>
                      <a:pt x="6454" y="17681"/>
                      <a:pt x="6120" y="17062"/>
                    </a:cubicBezTo>
                    <a:cubicBezTo>
                      <a:pt x="5203" y="15204"/>
                      <a:pt x="5287" y="13026"/>
                      <a:pt x="5346" y="10918"/>
                    </a:cubicBezTo>
                    <a:cubicBezTo>
                      <a:pt x="5430" y="8704"/>
                      <a:pt x="5501" y="6406"/>
                      <a:pt x="4429" y="4441"/>
                    </a:cubicBezTo>
                    <a:cubicBezTo>
                      <a:pt x="3429" y="2608"/>
                      <a:pt x="1929" y="1405"/>
                      <a:pt x="334" y="119"/>
                    </a:cubicBezTo>
                    <a:lnTo>
                      <a:pt x="19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05" name="Google Shape;2205;p24"/>
            <p:cNvGrpSpPr/>
            <p:nvPr/>
          </p:nvGrpSpPr>
          <p:grpSpPr>
            <a:xfrm>
              <a:off x="7523146" y="4138655"/>
              <a:ext cx="776414" cy="1115668"/>
              <a:chOff x="1736525" y="3674700"/>
              <a:chExt cx="415550" cy="597125"/>
            </a:xfrm>
          </p:grpSpPr>
          <p:sp>
            <p:nvSpPr>
              <p:cNvPr id="2206" name="Google Shape;2206;p24"/>
              <p:cNvSpPr/>
              <p:nvPr/>
            </p:nvSpPr>
            <p:spPr>
              <a:xfrm>
                <a:off x="1736525" y="3674700"/>
                <a:ext cx="352600" cy="590750"/>
              </a:xfrm>
              <a:custGeom>
                <a:avLst/>
                <a:gdLst/>
                <a:ahLst/>
                <a:cxnLst/>
                <a:rect l="l" t="t" r="r" b="b"/>
                <a:pathLst>
                  <a:path w="14104" h="23630" extrusionOk="0">
                    <a:moveTo>
                      <a:pt x="6481" y="1"/>
                    </a:moveTo>
                    <a:cubicBezTo>
                      <a:pt x="6263" y="1"/>
                      <a:pt x="6040" y="31"/>
                      <a:pt x="5810" y="95"/>
                    </a:cubicBezTo>
                    <a:cubicBezTo>
                      <a:pt x="0" y="1703"/>
                      <a:pt x="8299" y="18490"/>
                      <a:pt x="10442" y="22610"/>
                    </a:cubicBezTo>
                    <a:cubicBezTo>
                      <a:pt x="10728" y="23181"/>
                      <a:pt x="11299" y="23562"/>
                      <a:pt x="11942" y="23622"/>
                    </a:cubicBezTo>
                    <a:lnTo>
                      <a:pt x="11930" y="23622"/>
                    </a:lnTo>
                    <a:cubicBezTo>
                      <a:pt x="11990" y="23627"/>
                      <a:pt x="12049" y="23630"/>
                      <a:pt x="12107" y="23630"/>
                    </a:cubicBezTo>
                    <a:cubicBezTo>
                      <a:pt x="13217" y="23630"/>
                      <a:pt x="14103" y="22682"/>
                      <a:pt x="13990" y="21562"/>
                    </a:cubicBezTo>
                    <a:cubicBezTo>
                      <a:pt x="13397" y="15600"/>
                      <a:pt x="11385" y="1"/>
                      <a:pt x="64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24"/>
              <p:cNvSpPr/>
              <p:nvPr/>
            </p:nvSpPr>
            <p:spPr>
              <a:xfrm>
                <a:off x="1908250" y="3765775"/>
                <a:ext cx="143500" cy="458125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18325" extrusionOk="0">
                    <a:moveTo>
                      <a:pt x="287" y="0"/>
                    </a:moveTo>
                    <a:lnTo>
                      <a:pt x="1" y="84"/>
                    </a:lnTo>
                    <a:lnTo>
                      <a:pt x="5454" y="18324"/>
                    </a:lnTo>
                    <a:lnTo>
                      <a:pt x="5740" y="18241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24"/>
              <p:cNvSpPr/>
              <p:nvPr/>
            </p:nvSpPr>
            <p:spPr>
              <a:xfrm>
                <a:off x="1954400" y="3814000"/>
                <a:ext cx="197675" cy="457825"/>
              </a:xfrm>
              <a:custGeom>
                <a:avLst/>
                <a:gdLst/>
                <a:ahLst/>
                <a:cxnLst/>
                <a:rect l="l" t="t" r="r" b="b"/>
                <a:pathLst>
                  <a:path w="7907" h="18313" extrusionOk="0">
                    <a:moveTo>
                      <a:pt x="6906" y="0"/>
                    </a:moveTo>
                    <a:cubicBezTo>
                      <a:pt x="2798" y="3179"/>
                      <a:pt x="381" y="10037"/>
                      <a:pt x="72" y="15716"/>
                    </a:cubicBezTo>
                    <a:cubicBezTo>
                      <a:pt x="1" y="17126"/>
                      <a:pt x="1120" y="18312"/>
                      <a:pt x="2539" y="18312"/>
                    </a:cubicBezTo>
                    <a:cubicBezTo>
                      <a:pt x="2546" y="18312"/>
                      <a:pt x="2553" y="18312"/>
                      <a:pt x="2560" y="18312"/>
                    </a:cubicBezTo>
                    <a:cubicBezTo>
                      <a:pt x="3572" y="18312"/>
                      <a:pt x="4489" y="17693"/>
                      <a:pt x="4870" y="16752"/>
                    </a:cubicBezTo>
                    <a:cubicBezTo>
                      <a:pt x="5906" y="14169"/>
                      <a:pt x="7228" y="9870"/>
                      <a:pt x="7513" y="8346"/>
                    </a:cubicBezTo>
                    <a:lnTo>
                      <a:pt x="7513" y="8346"/>
                    </a:lnTo>
                    <a:lnTo>
                      <a:pt x="5489" y="8954"/>
                    </a:lnTo>
                    <a:lnTo>
                      <a:pt x="5489" y="8954"/>
                    </a:lnTo>
                    <a:lnTo>
                      <a:pt x="7763" y="6334"/>
                    </a:lnTo>
                    <a:cubicBezTo>
                      <a:pt x="7906" y="4179"/>
                      <a:pt x="7609" y="2036"/>
                      <a:pt x="69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24"/>
              <p:cNvSpPr/>
              <p:nvPr/>
            </p:nvSpPr>
            <p:spPr>
              <a:xfrm>
                <a:off x="2002325" y="3913400"/>
                <a:ext cx="91700" cy="329550"/>
              </a:xfrm>
              <a:custGeom>
                <a:avLst/>
                <a:gdLst/>
                <a:ahLst/>
                <a:cxnLst/>
                <a:rect l="l" t="t" r="r" b="b"/>
                <a:pathLst>
                  <a:path w="3668" h="13182" extrusionOk="0">
                    <a:moveTo>
                      <a:pt x="3406" y="1"/>
                    </a:moveTo>
                    <a:cubicBezTo>
                      <a:pt x="1846" y="3454"/>
                      <a:pt x="393" y="9597"/>
                      <a:pt x="0" y="13157"/>
                    </a:cubicBezTo>
                    <a:lnTo>
                      <a:pt x="298" y="13181"/>
                    </a:lnTo>
                    <a:cubicBezTo>
                      <a:pt x="679" y="9645"/>
                      <a:pt x="2132" y="3549"/>
                      <a:pt x="3667" y="120"/>
                    </a:cubicBezTo>
                    <a:lnTo>
                      <a:pt x="340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10" name="Google Shape;2210;p24"/>
            <p:cNvGrpSpPr/>
            <p:nvPr/>
          </p:nvGrpSpPr>
          <p:grpSpPr>
            <a:xfrm flipH="1">
              <a:off x="8328383" y="4008406"/>
              <a:ext cx="1009070" cy="1190804"/>
              <a:chOff x="7294999" y="4523484"/>
              <a:chExt cx="428098" cy="505199"/>
            </a:xfrm>
          </p:grpSpPr>
          <p:sp>
            <p:nvSpPr>
              <p:cNvPr id="2211" name="Google Shape;2211;p24"/>
              <p:cNvSpPr/>
              <p:nvPr/>
            </p:nvSpPr>
            <p:spPr>
              <a:xfrm rot="-8468661">
                <a:off x="7462688" y="4548796"/>
                <a:ext cx="122280" cy="117878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3215" extrusionOk="0">
                    <a:moveTo>
                      <a:pt x="1589" y="0"/>
                    </a:moveTo>
                    <a:cubicBezTo>
                      <a:pt x="1449" y="0"/>
                      <a:pt x="1307" y="18"/>
                      <a:pt x="1167" y="55"/>
                    </a:cubicBezTo>
                    <a:cubicBezTo>
                      <a:pt x="584" y="222"/>
                      <a:pt x="155" y="710"/>
                      <a:pt x="72" y="1305"/>
                    </a:cubicBezTo>
                    <a:cubicBezTo>
                      <a:pt x="1" y="1865"/>
                      <a:pt x="310" y="2448"/>
                      <a:pt x="775" y="2817"/>
                    </a:cubicBezTo>
                    <a:lnTo>
                      <a:pt x="1120" y="2055"/>
                    </a:lnTo>
                    <a:lnTo>
                      <a:pt x="1263" y="3115"/>
                    </a:lnTo>
                    <a:cubicBezTo>
                      <a:pt x="1435" y="3181"/>
                      <a:pt x="1614" y="3214"/>
                      <a:pt x="1792" y="3214"/>
                    </a:cubicBezTo>
                    <a:cubicBezTo>
                      <a:pt x="1935" y="3214"/>
                      <a:pt x="2078" y="3193"/>
                      <a:pt x="2215" y="3151"/>
                    </a:cubicBezTo>
                    <a:cubicBezTo>
                      <a:pt x="2739" y="2972"/>
                      <a:pt x="3120" y="2532"/>
                      <a:pt x="3227" y="1996"/>
                    </a:cubicBezTo>
                    <a:cubicBezTo>
                      <a:pt x="3334" y="1448"/>
                      <a:pt x="3168" y="901"/>
                      <a:pt x="2787" y="508"/>
                    </a:cubicBezTo>
                    <a:cubicBezTo>
                      <a:pt x="2470" y="182"/>
                      <a:pt x="2036" y="0"/>
                      <a:pt x="15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24"/>
              <p:cNvSpPr/>
              <p:nvPr/>
            </p:nvSpPr>
            <p:spPr>
              <a:xfrm rot="-8468661">
                <a:off x="7354665" y="4638423"/>
                <a:ext cx="127486" cy="114029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3110" extrusionOk="0">
                    <a:moveTo>
                      <a:pt x="1711" y="0"/>
                    </a:moveTo>
                    <a:cubicBezTo>
                      <a:pt x="1314" y="0"/>
                      <a:pt x="926" y="141"/>
                      <a:pt x="619" y="407"/>
                    </a:cubicBezTo>
                    <a:cubicBezTo>
                      <a:pt x="167" y="812"/>
                      <a:pt x="0" y="1431"/>
                      <a:pt x="179" y="2014"/>
                    </a:cubicBezTo>
                    <a:cubicBezTo>
                      <a:pt x="413" y="2676"/>
                      <a:pt x="1187" y="3109"/>
                      <a:pt x="1914" y="3109"/>
                    </a:cubicBezTo>
                    <a:cubicBezTo>
                      <a:pt x="2298" y="3109"/>
                      <a:pt x="2670" y="2988"/>
                      <a:pt x="2941" y="2717"/>
                    </a:cubicBezTo>
                    <a:cubicBezTo>
                      <a:pt x="3322" y="2324"/>
                      <a:pt x="3477" y="1764"/>
                      <a:pt x="3334" y="1228"/>
                    </a:cubicBezTo>
                    <a:cubicBezTo>
                      <a:pt x="3263" y="967"/>
                      <a:pt x="3132" y="728"/>
                      <a:pt x="2953" y="538"/>
                    </a:cubicBezTo>
                    <a:lnTo>
                      <a:pt x="1762" y="847"/>
                    </a:lnTo>
                    <a:lnTo>
                      <a:pt x="2405" y="157"/>
                    </a:lnTo>
                    <a:cubicBezTo>
                      <a:pt x="2358" y="133"/>
                      <a:pt x="2322" y="109"/>
                      <a:pt x="2274" y="97"/>
                    </a:cubicBezTo>
                    <a:cubicBezTo>
                      <a:pt x="2090" y="32"/>
                      <a:pt x="1900" y="0"/>
                      <a:pt x="17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24"/>
              <p:cNvSpPr/>
              <p:nvPr/>
            </p:nvSpPr>
            <p:spPr>
              <a:xfrm rot="-8468661">
                <a:off x="7381562" y="4623345"/>
                <a:ext cx="254972" cy="365845"/>
              </a:xfrm>
              <a:custGeom>
                <a:avLst/>
                <a:gdLst/>
                <a:ahLst/>
                <a:cxnLst/>
                <a:rect l="l" t="t" r="r" b="b"/>
                <a:pathLst>
                  <a:path w="6954" h="9978" extrusionOk="0">
                    <a:moveTo>
                      <a:pt x="107" y="1"/>
                    </a:moveTo>
                    <a:lnTo>
                      <a:pt x="0" y="72"/>
                    </a:lnTo>
                    <a:lnTo>
                      <a:pt x="6846" y="9978"/>
                    </a:lnTo>
                    <a:lnTo>
                      <a:pt x="6953" y="9906"/>
                    </a:lnTo>
                    <a:lnTo>
                      <a:pt x="10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24"/>
              <p:cNvSpPr/>
              <p:nvPr/>
            </p:nvSpPr>
            <p:spPr>
              <a:xfrm rot="-8468661">
                <a:off x="7369602" y="4722343"/>
                <a:ext cx="177278" cy="68564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1870" extrusionOk="0">
                    <a:moveTo>
                      <a:pt x="36" y="0"/>
                    </a:moveTo>
                    <a:lnTo>
                      <a:pt x="1" y="119"/>
                    </a:lnTo>
                    <a:lnTo>
                      <a:pt x="4787" y="1869"/>
                    </a:lnTo>
                    <a:lnTo>
                      <a:pt x="4835" y="175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15" name="Google Shape;2215;p24"/>
            <p:cNvGrpSpPr/>
            <p:nvPr/>
          </p:nvGrpSpPr>
          <p:grpSpPr>
            <a:xfrm flipH="1">
              <a:off x="7428198" y="4429090"/>
              <a:ext cx="385262" cy="727706"/>
              <a:chOff x="2272000" y="4262650"/>
              <a:chExt cx="191425" cy="361575"/>
            </a:xfrm>
          </p:grpSpPr>
          <p:sp>
            <p:nvSpPr>
              <p:cNvPr id="2216" name="Google Shape;2216;p24"/>
              <p:cNvSpPr/>
              <p:nvPr/>
            </p:nvSpPr>
            <p:spPr>
              <a:xfrm>
                <a:off x="2272000" y="4377750"/>
                <a:ext cx="19142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9859" extrusionOk="0">
                    <a:moveTo>
                      <a:pt x="3632" y="1"/>
                    </a:moveTo>
                    <a:lnTo>
                      <a:pt x="0" y="9776"/>
                    </a:lnTo>
                    <a:lnTo>
                      <a:pt x="227" y="9859"/>
                    </a:lnTo>
                    <a:lnTo>
                      <a:pt x="274" y="9704"/>
                    </a:lnTo>
                    <a:cubicBezTo>
                      <a:pt x="1453" y="9418"/>
                      <a:pt x="4822" y="8549"/>
                      <a:pt x="5418" y="8180"/>
                    </a:cubicBezTo>
                    <a:lnTo>
                      <a:pt x="4715" y="7763"/>
                    </a:lnTo>
                    <a:lnTo>
                      <a:pt x="6049" y="7740"/>
                    </a:lnTo>
                    <a:cubicBezTo>
                      <a:pt x="6704" y="7216"/>
                      <a:pt x="7251" y="6573"/>
                      <a:pt x="7656" y="5847"/>
                    </a:cubicBezTo>
                    <a:cubicBezTo>
                      <a:pt x="7433" y="5807"/>
                      <a:pt x="7202" y="5788"/>
                      <a:pt x="6965" y="5788"/>
                    </a:cubicBezTo>
                    <a:cubicBezTo>
                      <a:pt x="4776" y="5788"/>
                      <a:pt x="2055" y="7379"/>
                      <a:pt x="584" y="8883"/>
                    </a:cubicBezTo>
                    <a:lnTo>
                      <a:pt x="3846" y="72"/>
                    </a:lnTo>
                    <a:lnTo>
                      <a:pt x="363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24"/>
              <p:cNvSpPr/>
              <p:nvPr/>
            </p:nvSpPr>
            <p:spPr>
              <a:xfrm>
                <a:off x="2291950" y="4262650"/>
                <a:ext cx="161325" cy="144400"/>
              </a:xfrm>
              <a:custGeom>
                <a:avLst/>
                <a:gdLst/>
                <a:ahLst/>
                <a:cxnLst/>
                <a:rect l="l" t="t" r="r" b="b"/>
                <a:pathLst>
                  <a:path w="6453" h="5776" extrusionOk="0">
                    <a:moveTo>
                      <a:pt x="2815" y="0"/>
                    </a:moveTo>
                    <a:cubicBezTo>
                      <a:pt x="2245" y="0"/>
                      <a:pt x="1" y="3764"/>
                      <a:pt x="1786" y="5247"/>
                    </a:cubicBezTo>
                    <a:lnTo>
                      <a:pt x="2239" y="5533"/>
                    </a:lnTo>
                    <a:cubicBezTo>
                      <a:pt x="2567" y="5701"/>
                      <a:pt x="2880" y="5775"/>
                      <a:pt x="3174" y="5775"/>
                    </a:cubicBezTo>
                    <a:cubicBezTo>
                      <a:pt x="5278" y="5775"/>
                      <a:pt x="6453" y="1988"/>
                      <a:pt x="6025" y="1664"/>
                    </a:cubicBezTo>
                    <a:cubicBezTo>
                      <a:pt x="5977" y="1626"/>
                      <a:pt x="5922" y="1609"/>
                      <a:pt x="5863" y="1609"/>
                    </a:cubicBezTo>
                    <a:cubicBezTo>
                      <a:pt x="5316" y="1609"/>
                      <a:pt x="4358" y="3033"/>
                      <a:pt x="4358" y="3033"/>
                    </a:cubicBezTo>
                    <a:cubicBezTo>
                      <a:pt x="4358" y="3033"/>
                      <a:pt x="5203" y="390"/>
                      <a:pt x="4798" y="175"/>
                    </a:cubicBezTo>
                    <a:cubicBezTo>
                      <a:pt x="4781" y="166"/>
                      <a:pt x="4761" y="162"/>
                      <a:pt x="4739" y="162"/>
                    </a:cubicBezTo>
                    <a:cubicBezTo>
                      <a:pt x="4263" y="162"/>
                      <a:pt x="2870" y="2307"/>
                      <a:pt x="2870" y="2307"/>
                    </a:cubicBezTo>
                    <a:cubicBezTo>
                      <a:pt x="2870" y="2307"/>
                      <a:pt x="3346" y="223"/>
                      <a:pt x="2858" y="9"/>
                    </a:cubicBezTo>
                    <a:cubicBezTo>
                      <a:pt x="2845" y="3"/>
                      <a:pt x="2830" y="0"/>
                      <a:pt x="28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18" name="Google Shape;2218;p24"/>
            <p:cNvGrpSpPr/>
            <p:nvPr/>
          </p:nvGrpSpPr>
          <p:grpSpPr>
            <a:xfrm rot="489981">
              <a:off x="6010411" y="4177116"/>
              <a:ext cx="599272" cy="1010697"/>
              <a:chOff x="2596450" y="4098800"/>
              <a:chExt cx="291425" cy="491500"/>
            </a:xfrm>
          </p:grpSpPr>
          <p:sp>
            <p:nvSpPr>
              <p:cNvPr id="2219" name="Google Shape;2219;p24"/>
              <p:cNvSpPr/>
              <p:nvPr/>
            </p:nvSpPr>
            <p:spPr>
              <a:xfrm>
                <a:off x="2648225" y="4098800"/>
                <a:ext cx="143800" cy="129850"/>
              </a:xfrm>
              <a:custGeom>
                <a:avLst/>
                <a:gdLst/>
                <a:ahLst/>
                <a:cxnLst/>
                <a:rect l="l" t="t" r="r" b="b"/>
                <a:pathLst>
                  <a:path w="5752" h="5194" extrusionOk="0">
                    <a:moveTo>
                      <a:pt x="2916" y="0"/>
                    </a:moveTo>
                    <a:cubicBezTo>
                      <a:pt x="2881" y="0"/>
                      <a:pt x="2846" y="1"/>
                      <a:pt x="2811" y="2"/>
                    </a:cubicBezTo>
                    <a:cubicBezTo>
                      <a:pt x="1942" y="86"/>
                      <a:pt x="1180" y="622"/>
                      <a:pt x="811" y="1407"/>
                    </a:cubicBezTo>
                    <a:cubicBezTo>
                      <a:pt x="1" y="3181"/>
                      <a:pt x="1299" y="5194"/>
                      <a:pt x="3251" y="5194"/>
                    </a:cubicBezTo>
                    <a:cubicBezTo>
                      <a:pt x="4204" y="5158"/>
                      <a:pt x="5061" y="4574"/>
                      <a:pt x="5430" y="3693"/>
                    </a:cubicBezTo>
                    <a:cubicBezTo>
                      <a:pt x="5752" y="2848"/>
                      <a:pt x="5490" y="1824"/>
                      <a:pt x="4918" y="1074"/>
                    </a:cubicBezTo>
                    <a:lnTo>
                      <a:pt x="4097" y="2122"/>
                    </a:lnTo>
                    <a:lnTo>
                      <a:pt x="4263" y="443"/>
                    </a:lnTo>
                    <a:cubicBezTo>
                      <a:pt x="3875" y="154"/>
                      <a:pt x="3403" y="0"/>
                      <a:pt x="29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24"/>
              <p:cNvSpPr/>
              <p:nvPr/>
            </p:nvSpPr>
            <p:spPr>
              <a:xfrm>
                <a:off x="2596450" y="4234425"/>
                <a:ext cx="130400" cy="12572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029" extrusionOk="0">
                    <a:moveTo>
                      <a:pt x="2263" y="1"/>
                    </a:moveTo>
                    <a:cubicBezTo>
                      <a:pt x="1887" y="1"/>
                      <a:pt x="1519" y="88"/>
                      <a:pt x="1191" y="280"/>
                    </a:cubicBezTo>
                    <a:cubicBezTo>
                      <a:pt x="441" y="745"/>
                      <a:pt x="0" y="1554"/>
                      <a:pt x="12" y="2424"/>
                    </a:cubicBezTo>
                    <a:cubicBezTo>
                      <a:pt x="12" y="2852"/>
                      <a:pt x="131" y="3269"/>
                      <a:pt x="346" y="3638"/>
                    </a:cubicBezTo>
                    <a:lnTo>
                      <a:pt x="2286" y="3626"/>
                    </a:lnTo>
                    <a:lnTo>
                      <a:pt x="1024" y="4448"/>
                    </a:lnTo>
                    <a:cubicBezTo>
                      <a:pt x="1084" y="4495"/>
                      <a:pt x="1143" y="4543"/>
                      <a:pt x="1203" y="4579"/>
                    </a:cubicBezTo>
                    <a:cubicBezTo>
                      <a:pt x="1648" y="4878"/>
                      <a:pt x="2161" y="5029"/>
                      <a:pt x="2676" y="5029"/>
                    </a:cubicBezTo>
                    <a:cubicBezTo>
                      <a:pt x="3083" y="5029"/>
                      <a:pt x="3491" y="4935"/>
                      <a:pt x="3870" y="4745"/>
                    </a:cubicBezTo>
                    <a:cubicBezTo>
                      <a:pt x="4715" y="4293"/>
                      <a:pt x="5215" y="3388"/>
                      <a:pt x="5156" y="2436"/>
                    </a:cubicBezTo>
                    <a:cubicBezTo>
                      <a:pt x="5044" y="1106"/>
                      <a:pt x="3603" y="1"/>
                      <a:pt x="22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24"/>
              <p:cNvSpPr/>
              <p:nvPr/>
            </p:nvSpPr>
            <p:spPr>
              <a:xfrm>
                <a:off x="2642875" y="4140825"/>
                <a:ext cx="245000" cy="449475"/>
              </a:xfrm>
              <a:custGeom>
                <a:avLst/>
                <a:gdLst/>
                <a:ahLst/>
                <a:cxnLst/>
                <a:rect l="l" t="t" r="r" b="b"/>
                <a:pathLst>
                  <a:path w="9800" h="17979" extrusionOk="0">
                    <a:moveTo>
                      <a:pt x="3049" y="0"/>
                    </a:moveTo>
                    <a:lnTo>
                      <a:pt x="2858" y="72"/>
                    </a:lnTo>
                    <a:lnTo>
                      <a:pt x="6597" y="10001"/>
                    </a:lnTo>
                    <a:lnTo>
                      <a:pt x="6597" y="10001"/>
                    </a:lnTo>
                    <a:lnTo>
                      <a:pt x="120" y="5608"/>
                    </a:lnTo>
                    <a:lnTo>
                      <a:pt x="1" y="5775"/>
                    </a:lnTo>
                    <a:lnTo>
                      <a:pt x="6716" y="10323"/>
                    </a:lnTo>
                    <a:lnTo>
                      <a:pt x="9609" y="17979"/>
                    </a:lnTo>
                    <a:lnTo>
                      <a:pt x="9799" y="17907"/>
                    </a:lnTo>
                    <a:lnTo>
                      <a:pt x="30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2" name="Google Shape;2222;p24"/>
            <p:cNvGrpSpPr/>
            <p:nvPr/>
          </p:nvGrpSpPr>
          <p:grpSpPr>
            <a:xfrm rot="-23772" flipH="1">
              <a:off x="6490111" y="4323808"/>
              <a:ext cx="599141" cy="891837"/>
              <a:chOff x="7726423" y="3744050"/>
              <a:chExt cx="1010502" cy="1504159"/>
            </a:xfrm>
          </p:grpSpPr>
          <p:sp>
            <p:nvSpPr>
              <p:cNvPr id="2223" name="Google Shape;2223;p24"/>
              <p:cNvSpPr/>
              <p:nvPr/>
            </p:nvSpPr>
            <p:spPr>
              <a:xfrm flipH="1">
                <a:off x="7726423" y="3744050"/>
                <a:ext cx="1010502" cy="1504159"/>
              </a:xfrm>
              <a:custGeom>
                <a:avLst/>
                <a:gdLst/>
                <a:ahLst/>
                <a:cxnLst/>
                <a:rect l="l" t="t" r="r" b="b"/>
                <a:pathLst>
                  <a:path w="26408" h="39309" extrusionOk="0">
                    <a:moveTo>
                      <a:pt x="5263" y="0"/>
                    </a:moveTo>
                    <a:lnTo>
                      <a:pt x="5263" y="0"/>
                    </a:lnTo>
                    <a:cubicBezTo>
                      <a:pt x="3180" y="977"/>
                      <a:pt x="1561" y="2739"/>
                      <a:pt x="763" y="4906"/>
                    </a:cubicBezTo>
                    <a:cubicBezTo>
                      <a:pt x="1" y="7084"/>
                      <a:pt x="120" y="9490"/>
                      <a:pt x="1096" y="11585"/>
                    </a:cubicBezTo>
                    <a:cubicBezTo>
                      <a:pt x="1906" y="13311"/>
                      <a:pt x="3251" y="14716"/>
                      <a:pt x="4430" y="16217"/>
                    </a:cubicBezTo>
                    <a:cubicBezTo>
                      <a:pt x="5609" y="17705"/>
                      <a:pt x="6668" y="19407"/>
                      <a:pt x="6752" y="21324"/>
                    </a:cubicBezTo>
                    <a:cubicBezTo>
                      <a:pt x="6847" y="23253"/>
                      <a:pt x="5930" y="25051"/>
                      <a:pt x="5252" y="26849"/>
                    </a:cubicBezTo>
                    <a:cubicBezTo>
                      <a:pt x="4716" y="28325"/>
                      <a:pt x="4418" y="29861"/>
                      <a:pt x="4347" y="31421"/>
                    </a:cubicBezTo>
                    <a:cubicBezTo>
                      <a:pt x="4180" y="35374"/>
                      <a:pt x="7288" y="38695"/>
                      <a:pt x="11240" y="38886"/>
                    </a:cubicBezTo>
                    <a:lnTo>
                      <a:pt x="20039" y="39303"/>
                    </a:lnTo>
                    <a:cubicBezTo>
                      <a:pt x="20124" y="39306"/>
                      <a:pt x="20208" y="39308"/>
                      <a:pt x="20291" y="39308"/>
                    </a:cubicBezTo>
                    <a:cubicBezTo>
                      <a:pt x="23709" y="39308"/>
                      <a:pt x="26408" y="36254"/>
                      <a:pt x="25861" y="32838"/>
                    </a:cubicBezTo>
                    <a:cubicBezTo>
                      <a:pt x="25397" y="29944"/>
                      <a:pt x="23671" y="28408"/>
                      <a:pt x="22563" y="27420"/>
                    </a:cubicBezTo>
                    <a:cubicBezTo>
                      <a:pt x="20789" y="25837"/>
                      <a:pt x="18694" y="24384"/>
                      <a:pt x="17932" y="22146"/>
                    </a:cubicBezTo>
                    <a:cubicBezTo>
                      <a:pt x="16646" y="18383"/>
                      <a:pt x="19634" y="13883"/>
                      <a:pt x="17670" y="10430"/>
                    </a:cubicBezTo>
                    <a:cubicBezTo>
                      <a:pt x="16729" y="8763"/>
                      <a:pt x="14860" y="7858"/>
                      <a:pt x="13038" y="7263"/>
                    </a:cubicBezTo>
                    <a:cubicBezTo>
                      <a:pt x="12372" y="7037"/>
                      <a:pt x="11693" y="6846"/>
                      <a:pt x="11014" y="6632"/>
                    </a:cubicBezTo>
                    <a:lnTo>
                      <a:pt x="9574" y="10132"/>
                    </a:lnTo>
                    <a:lnTo>
                      <a:pt x="9788" y="6215"/>
                    </a:lnTo>
                    <a:cubicBezTo>
                      <a:pt x="9062" y="5941"/>
                      <a:pt x="8371" y="5596"/>
                      <a:pt x="7728" y="5156"/>
                    </a:cubicBezTo>
                    <a:cubicBezTo>
                      <a:pt x="6156" y="4060"/>
                      <a:pt x="4609" y="1798"/>
                      <a:pt x="52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24"/>
              <p:cNvSpPr/>
              <p:nvPr/>
            </p:nvSpPr>
            <p:spPr>
              <a:xfrm flipH="1">
                <a:off x="8138704" y="4123546"/>
                <a:ext cx="347638" cy="893909"/>
              </a:xfrm>
              <a:custGeom>
                <a:avLst/>
                <a:gdLst/>
                <a:ahLst/>
                <a:cxnLst/>
                <a:rect l="l" t="t" r="r" b="b"/>
                <a:pathLst>
                  <a:path w="9085" h="23361" extrusionOk="0">
                    <a:moveTo>
                      <a:pt x="191" y="0"/>
                    </a:moveTo>
                    <a:lnTo>
                      <a:pt x="0" y="226"/>
                    </a:lnTo>
                    <a:lnTo>
                      <a:pt x="155" y="345"/>
                    </a:lnTo>
                    <a:cubicBezTo>
                      <a:pt x="1715" y="1607"/>
                      <a:pt x="3203" y="2798"/>
                      <a:pt x="4168" y="4584"/>
                    </a:cubicBezTo>
                    <a:cubicBezTo>
                      <a:pt x="5203" y="6477"/>
                      <a:pt x="5132" y="8727"/>
                      <a:pt x="5049" y="10918"/>
                    </a:cubicBezTo>
                    <a:cubicBezTo>
                      <a:pt x="4977" y="13049"/>
                      <a:pt x="4906" y="15264"/>
                      <a:pt x="5858" y="17193"/>
                    </a:cubicBezTo>
                    <a:cubicBezTo>
                      <a:pt x="6192" y="17824"/>
                      <a:pt x="6585" y="18443"/>
                      <a:pt x="7013" y="19014"/>
                    </a:cubicBezTo>
                    <a:cubicBezTo>
                      <a:pt x="7275" y="19372"/>
                      <a:pt x="7537" y="19741"/>
                      <a:pt x="7775" y="20110"/>
                    </a:cubicBezTo>
                    <a:cubicBezTo>
                      <a:pt x="8513" y="21288"/>
                      <a:pt x="8775" y="22360"/>
                      <a:pt x="8561" y="23289"/>
                    </a:cubicBezTo>
                    <a:lnTo>
                      <a:pt x="8847" y="23360"/>
                    </a:lnTo>
                    <a:cubicBezTo>
                      <a:pt x="9085" y="22348"/>
                      <a:pt x="8811" y="21205"/>
                      <a:pt x="8025" y="19955"/>
                    </a:cubicBezTo>
                    <a:cubicBezTo>
                      <a:pt x="7787" y="19574"/>
                      <a:pt x="7513" y="19205"/>
                      <a:pt x="7263" y="18848"/>
                    </a:cubicBezTo>
                    <a:cubicBezTo>
                      <a:pt x="6835" y="18276"/>
                      <a:pt x="6454" y="17681"/>
                      <a:pt x="6120" y="17062"/>
                    </a:cubicBezTo>
                    <a:cubicBezTo>
                      <a:pt x="5203" y="15204"/>
                      <a:pt x="5287" y="13026"/>
                      <a:pt x="5346" y="10918"/>
                    </a:cubicBezTo>
                    <a:cubicBezTo>
                      <a:pt x="5430" y="8704"/>
                      <a:pt x="5501" y="6406"/>
                      <a:pt x="4429" y="4441"/>
                    </a:cubicBezTo>
                    <a:cubicBezTo>
                      <a:pt x="3429" y="2608"/>
                      <a:pt x="1929" y="1405"/>
                      <a:pt x="334" y="119"/>
                    </a:cubicBezTo>
                    <a:lnTo>
                      <a:pt x="19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5" name="Google Shape;2225;p24"/>
            <p:cNvGrpSpPr/>
            <p:nvPr/>
          </p:nvGrpSpPr>
          <p:grpSpPr>
            <a:xfrm rot="561912" flipH="1">
              <a:off x="7260335" y="4564192"/>
              <a:ext cx="324910" cy="613710"/>
              <a:chOff x="2272000" y="4262650"/>
              <a:chExt cx="191425" cy="361575"/>
            </a:xfrm>
          </p:grpSpPr>
          <p:sp>
            <p:nvSpPr>
              <p:cNvPr id="2226" name="Google Shape;2226;p24"/>
              <p:cNvSpPr/>
              <p:nvPr/>
            </p:nvSpPr>
            <p:spPr>
              <a:xfrm>
                <a:off x="2272000" y="4377750"/>
                <a:ext cx="19142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9859" extrusionOk="0">
                    <a:moveTo>
                      <a:pt x="3632" y="1"/>
                    </a:moveTo>
                    <a:lnTo>
                      <a:pt x="0" y="9776"/>
                    </a:lnTo>
                    <a:lnTo>
                      <a:pt x="227" y="9859"/>
                    </a:lnTo>
                    <a:lnTo>
                      <a:pt x="274" y="9704"/>
                    </a:lnTo>
                    <a:cubicBezTo>
                      <a:pt x="1453" y="9418"/>
                      <a:pt x="4822" y="8549"/>
                      <a:pt x="5418" y="8180"/>
                    </a:cubicBezTo>
                    <a:lnTo>
                      <a:pt x="4715" y="7763"/>
                    </a:lnTo>
                    <a:lnTo>
                      <a:pt x="6049" y="7740"/>
                    </a:lnTo>
                    <a:cubicBezTo>
                      <a:pt x="6704" y="7216"/>
                      <a:pt x="7251" y="6573"/>
                      <a:pt x="7656" y="5847"/>
                    </a:cubicBezTo>
                    <a:cubicBezTo>
                      <a:pt x="7433" y="5807"/>
                      <a:pt x="7202" y="5788"/>
                      <a:pt x="6965" y="5788"/>
                    </a:cubicBezTo>
                    <a:cubicBezTo>
                      <a:pt x="4776" y="5788"/>
                      <a:pt x="2055" y="7379"/>
                      <a:pt x="584" y="8883"/>
                    </a:cubicBezTo>
                    <a:lnTo>
                      <a:pt x="3846" y="72"/>
                    </a:lnTo>
                    <a:lnTo>
                      <a:pt x="363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24"/>
              <p:cNvSpPr/>
              <p:nvPr/>
            </p:nvSpPr>
            <p:spPr>
              <a:xfrm>
                <a:off x="2291950" y="4262650"/>
                <a:ext cx="161325" cy="144400"/>
              </a:xfrm>
              <a:custGeom>
                <a:avLst/>
                <a:gdLst/>
                <a:ahLst/>
                <a:cxnLst/>
                <a:rect l="l" t="t" r="r" b="b"/>
                <a:pathLst>
                  <a:path w="6453" h="5776" extrusionOk="0">
                    <a:moveTo>
                      <a:pt x="2815" y="0"/>
                    </a:moveTo>
                    <a:cubicBezTo>
                      <a:pt x="2245" y="0"/>
                      <a:pt x="1" y="3764"/>
                      <a:pt x="1786" y="5247"/>
                    </a:cubicBezTo>
                    <a:lnTo>
                      <a:pt x="2239" y="5533"/>
                    </a:lnTo>
                    <a:cubicBezTo>
                      <a:pt x="2567" y="5701"/>
                      <a:pt x="2880" y="5775"/>
                      <a:pt x="3174" y="5775"/>
                    </a:cubicBezTo>
                    <a:cubicBezTo>
                      <a:pt x="5278" y="5775"/>
                      <a:pt x="6453" y="1988"/>
                      <a:pt x="6025" y="1664"/>
                    </a:cubicBezTo>
                    <a:cubicBezTo>
                      <a:pt x="5977" y="1626"/>
                      <a:pt x="5922" y="1609"/>
                      <a:pt x="5863" y="1609"/>
                    </a:cubicBezTo>
                    <a:cubicBezTo>
                      <a:pt x="5316" y="1609"/>
                      <a:pt x="4358" y="3033"/>
                      <a:pt x="4358" y="3033"/>
                    </a:cubicBezTo>
                    <a:cubicBezTo>
                      <a:pt x="4358" y="3033"/>
                      <a:pt x="5203" y="390"/>
                      <a:pt x="4798" y="175"/>
                    </a:cubicBezTo>
                    <a:cubicBezTo>
                      <a:pt x="4781" y="166"/>
                      <a:pt x="4761" y="162"/>
                      <a:pt x="4739" y="162"/>
                    </a:cubicBezTo>
                    <a:cubicBezTo>
                      <a:pt x="4263" y="162"/>
                      <a:pt x="2870" y="2307"/>
                      <a:pt x="2870" y="2307"/>
                    </a:cubicBezTo>
                    <a:cubicBezTo>
                      <a:pt x="2870" y="2307"/>
                      <a:pt x="3346" y="223"/>
                      <a:pt x="2858" y="9"/>
                    </a:cubicBezTo>
                    <a:cubicBezTo>
                      <a:pt x="2845" y="3"/>
                      <a:pt x="2830" y="0"/>
                      <a:pt x="28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8" name="Google Shape;2228;p24"/>
            <p:cNvGrpSpPr/>
            <p:nvPr/>
          </p:nvGrpSpPr>
          <p:grpSpPr>
            <a:xfrm>
              <a:off x="6904969" y="4385797"/>
              <a:ext cx="589360" cy="807994"/>
              <a:chOff x="7035817" y="4332511"/>
              <a:chExt cx="386516" cy="529867"/>
            </a:xfrm>
          </p:grpSpPr>
          <p:sp>
            <p:nvSpPr>
              <p:cNvPr id="2229" name="Google Shape;2229;p24"/>
              <p:cNvSpPr/>
              <p:nvPr/>
            </p:nvSpPr>
            <p:spPr>
              <a:xfrm rot="-8468661">
                <a:off x="7106174" y="4583932"/>
                <a:ext cx="279868" cy="214381"/>
              </a:xfrm>
              <a:custGeom>
                <a:avLst/>
                <a:gdLst/>
                <a:ahLst/>
                <a:cxnLst/>
                <a:rect l="l" t="t" r="r" b="b"/>
                <a:pathLst>
                  <a:path w="7633" h="5847" extrusionOk="0">
                    <a:moveTo>
                      <a:pt x="191" y="0"/>
                    </a:moveTo>
                    <a:lnTo>
                      <a:pt x="0" y="143"/>
                    </a:lnTo>
                    <a:cubicBezTo>
                      <a:pt x="2120" y="3084"/>
                      <a:pt x="4668" y="5001"/>
                      <a:pt x="7561" y="5846"/>
                    </a:cubicBezTo>
                    <a:lnTo>
                      <a:pt x="7632" y="5620"/>
                    </a:lnTo>
                    <a:cubicBezTo>
                      <a:pt x="4787" y="4787"/>
                      <a:pt x="2274" y="2906"/>
                      <a:pt x="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24"/>
              <p:cNvSpPr/>
              <p:nvPr/>
            </p:nvSpPr>
            <p:spPr>
              <a:xfrm rot="-8468661">
                <a:off x="7054892" y="4437576"/>
                <a:ext cx="123269" cy="104276"/>
              </a:xfrm>
              <a:custGeom>
                <a:avLst/>
                <a:gdLst/>
                <a:ahLst/>
                <a:cxnLst/>
                <a:rect l="l" t="t" r="r" b="b"/>
                <a:pathLst>
                  <a:path w="3362" h="2844" extrusionOk="0">
                    <a:moveTo>
                      <a:pt x="2371" y="1"/>
                    </a:moveTo>
                    <a:cubicBezTo>
                      <a:pt x="1578" y="1"/>
                      <a:pt x="322" y="1118"/>
                      <a:pt x="322" y="1118"/>
                    </a:cubicBezTo>
                    <a:lnTo>
                      <a:pt x="1" y="1832"/>
                    </a:lnTo>
                    <a:cubicBezTo>
                      <a:pt x="667" y="2177"/>
                      <a:pt x="1358" y="2487"/>
                      <a:pt x="2060" y="2761"/>
                    </a:cubicBezTo>
                    <a:cubicBezTo>
                      <a:pt x="2205" y="2817"/>
                      <a:pt x="2333" y="2843"/>
                      <a:pt x="2447" y="2843"/>
                    </a:cubicBezTo>
                    <a:cubicBezTo>
                      <a:pt x="3362" y="2843"/>
                      <a:pt x="3348" y="1175"/>
                      <a:pt x="2882" y="296"/>
                    </a:cubicBezTo>
                    <a:cubicBezTo>
                      <a:pt x="2770" y="84"/>
                      <a:pt x="2588" y="1"/>
                      <a:pt x="23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24"/>
              <p:cNvSpPr/>
              <p:nvPr/>
            </p:nvSpPr>
            <p:spPr>
              <a:xfrm rot="-8468661">
                <a:off x="7121147" y="4368268"/>
                <a:ext cx="133572" cy="117255"/>
              </a:xfrm>
              <a:custGeom>
                <a:avLst/>
                <a:gdLst/>
                <a:ahLst/>
                <a:cxnLst/>
                <a:rect l="l" t="t" r="r" b="b"/>
                <a:pathLst>
                  <a:path w="3643" h="3198" extrusionOk="0">
                    <a:moveTo>
                      <a:pt x="333" y="1"/>
                    </a:moveTo>
                    <a:lnTo>
                      <a:pt x="11" y="715"/>
                    </a:lnTo>
                    <a:cubicBezTo>
                      <a:pt x="11" y="715"/>
                      <a:pt x="0" y="3197"/>
                      <a:pt x="941" y="3197"/>
                    </a:cubicBezTo>
                    <a:cubicBezTo>
                      <a:pt x="986" y="3197"/>
                      <a:pt x="1033" y="3192"/>
                      <a:pt x="1083" y="3180"/>
                    </a:cubicBezTo>
                    <a:cubicBezTo>
                      <a:pt x="2178" y="2918"/>
                      <a:pt x="3643" y="1572"/>
                      <a:pt x="2392" y="929"/>
                    </a:cubicBezTo>
                    <a:cubicBezTo>
                      <a:pt x="1726" y="584"/>
                      <a:pt x="1035" y="274"/>
                      <a:pt x="3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24"/>
              <p:cNvSpPr/>
              <p:nvPr/>
            </p:nvSpPr>
            <p:spPr>
              <a:xfrm rot="-8468661">
                <a:off x="7079520" y="4365310"/>
                <a:ext cx="142116" cy="106439"/>
              </a:xfrm>
              <a:custGeom>
                <a:avLst/>
                <a:gdLst/>
                <a:ahLst/>
                <a:cxnLst/>
                <a:rect l="l" t="t" r="r" b="b"/>
                <a:pathLst>
                  <a:path w="3876" h="2903" extrusionOk="0">
                    <a:moveTo>
                      <a:pt x="2516" y="0"/>
                    </a:moveTo>
                    <a:cubicBezTo>
                      <a:pt x="2477" y="0"/>
                      <a:pt x="2436" y="2"/>
                      <a:pt x="2394" y="5"/>
                    </a:cubicBezTo>
                    <a:cubicBezTo>
                      <a:pt x="1596" y="65"/>
                      <a:pt x="799" y="160"/>
                      <a:pt x="1" y="303"/>
                    </a:cubicBezTo>
                    <a:lnTo>
                      <a:pt x="96" y="1077"/>
                    </a:lnTo>
                    <a:cubicBezTo>
                      <a:pt x="96" y="1077"/>
                      <a:pt x="1252" y="2902"/>
                      <a:pt x="2112" y="2902"/>
                    </a:cubicBezTo>
                    <a:cubicBezTo>
                      <a:pt x="2252" y="2902"/>
                      <a:pt x="2383" y="2855"/>
                      <a:pt x="2501" y="2743"/>
                    </a:cubicBezTo>
                    <a:cubicBezTo>
                      <a:pt x="3334" y="1968"/>
                      <a:pt x="3875" y="0"/>
                      <a:pt x="25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24"/>
              <p:cNvSpPr/>
              <p:nvPr/>
            </p:nvSpPr>
            <p:spPr>
              <a:xfrm rot="-8468661">
                <a:off x="7140952" y="4453002"/>
                <a:ext cx="100427" cy="98483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2686" extrusionOk="0">
                    <a:moveTo>
                      <a:pt x="1994" y="1"/>
                    </a:moveTo>
                    <a:cubicBezTo>
                      <a:pt x="1587" y="1"/>
                      <a:pt x="0" y="837"/>
                      <a:pt x="0" y="837"/>
                    </a:cubicBezTo>
                    <a:cubicBezTo>
                      <a:pt x="0" y="837"/>
                      <a:pt x="845" y="2685"/>
                      <a:pt x="1059" y="2685"/>
                    </a:cubicBezTo>
                    <a:cubicBezTo>
                      <a:pt x="1064" y="2685"/>
                      <a:pt x="1068" y="2684"/>
                      <a:pt x="1072" y="2683"/>
                    </a:cubicBezTo>
                    <a:cubicBezTo>
                      <a:pt x="1262" y="2587"/>
                      <a:pt x="1358" y="2064"/>
                      <a:pt x="1358" y="2064"/>
                    </a:cubicBezTo>
                    <a:cubicBezTo>
                      <a:pt x="1358" y="2064"/>
                      <a:pt x="1658" y="2276"/>
                      <a:pt x="1873" y="2276"/>
                    </a:cubicBezTo>
                    <a:cubicBezTo>
                      <a:pt x="1933" y="2276"/>
                      <a:pt x="1986" y="2259"/>
                      <a:pt x="2024" y="2218"/>
                    </a:cubicBezTo>
                    <a:cubicBezTo>
                      <a:pt x="2215" y="2016"/>
                      <a:pt x="1846" y="1516"/>
                      <a:pt x="1846" y="1516"/>
                    </a:cubicBezTo>
                    <a:cubicBezTo>
                      <a:pt x="2060" y="1444"/>
                      <a:pt x="2251" y="1361"/>
                      <a:pt x="2441" y="1242"/>
                    </a:cubicBezTo>
                    <a:cubicBezTo>
                      <a:pt x="2739" y="1051"/>
                      <a:pt x="1858" y="551"/>
                      <a:pt x="1858" y="551"/>
                    </a:cubicBezTo>
                    <a:cubicBezTo>
                      <a:pt x="1858" y="551"/>
                      <a:pt x="2191" y="301"/>
                      <a:pt x="2084" y="39"/>
                    </a:cubicBezTo>
                    <a:cubicBezTo>
                      <a:pt x="2074" y="13"/>
                      <a:pt x="2042" y="1"/>
                      <a:pt x="19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24"/>
              <p:cNvSpPr/>
              <p:nvPr/>
            </p:nvSpPr>
            <p:spPr>
              <a:xfrm rot="-8468661">
                <a:off x="7084304" y="4384233"/>
                <a:ext cx="13163" cy="10413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84" extrusionOk="0">
                    <a:moveTo>
                      <a:pt x="206" y="1"/>
                    </a:moveTo>
                    <a:cubicBezTo>
                      <a:pt x="42" y="1"/>
                      <a:pt x="1" y="244"/>
                      <a:pt x="180" y="278"/>
                    </a:cubicBezTo>
                    <a:cubicBezTo>
                      <a:pt x="191" y="281"/>
                      <a:pt x="202" y="283"/>
                      <a:pt x="212" y="283"/>
                    </a:cubicBezTo>
                    <a:cubicBezTo>
                      <a:pt x="272" y="283"/>
                      <a:pt x="326" y="231"/>
                      <a:pt x="346" y="171"/>
                    </a:cubicBezTo>
                    <a:cubicBezTo>
                      <a:pt x="358" y="99"/>
                      <a:pt x="311" y="16"/>
                      <a:pt x="239" y="4"/>
                    </a:cubicBezTo>
                    <a:cubicBezTo>
                      <a:pt x="228" y="2"/>
                      <a:pt x="216" y="1"/>
                      <a:pt x="2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24"/>
              <p:cNvSpPr/>
              <p:nvPr/>
            </p:nvSpPr>
            <p:spPr>
              <a:xfrm rot="-8468661">
                <a:off x="7100718" y="4366854"/>
                <a:ext cx="12026" cy="10340"/>
              </a:xfrm>
              <a:custGeom>
                <a:avLst/>
                <a:gdLst/>
                <a:ahLst/>
                <a:cxnLst/>
                <a:rect l="l" t="t" r="r" b="b"/>
                <a:pathLst>
                  <a:path w="328" h="282" extrusionOk="0">
                    <a:moveTo>
                      <a:pt x="147" y="1"/>
                    </a:moveTo>
                    <a:cubicBezTo>
                      <a:pt x="86" y="1"/>
                      <a:pt x="26" y="42"/>
                      <a:pt x="12" y="112"/>
                    </a:cubicBezTo>
                    <a:cubicBezTo>
                      <a:pt x="0" y="183"/>
                      <a:pt x="48" y="255"/>
                      <a:pt x="119" y="279"/>
                    </a:cubicBezTo>
                    <a:cubicBezTo>
                      <a:pt x="129" y="281"/>
                      <a:pt x="138" y="282"/>
                      <a:pt x="148" y="282"/>
                    </a:cubicBezTo>
                    <a:cubicBezTo>
                      <a:pt x="253" y="282"/>
                      <a:pt x="328" y="163"/>
                      <a:pt x="262" y="64"/>
                    </a:cubicBezTo>
                    <a:cubicBezTo>
                      <a:pt x="233" y="20"/>
                      <a:pt x="190" y="1"/>
                      <a:pt x="1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24"/>
              <p:cNvSpPr/>
              <p:nvPr/>
            </p:nvSpPr>
            <p:spPr>
              <a:xfrm rot="-8468661">
                <a:off x="7145374" y="4352755"/>
                <a:ext cx="11623" cy="10303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81" extrusionOk="0">
                    <a:moveTo>
                      <a:pt x="159" y="1"/>
                    </a:moveTo>
                    <a:cubicBezTo>
                      <a:pt x="75" y="1"/>
                      <a:pt x="1" y="70"/>
                      <a:pt x="19" y="158"/>
                    </a:cubicBezTo>
                    <a:cubicBezTo>
                      <a:pt x="33" y="237"/>
                      <a:pt x="94" y="281"/>
                      <a:pt x="156" y="281"/>
                    </a:cubicBezTo>
                    <a:cubicBezTo>
                      <a:pt x="198" y="281"/>
                      <a:pt x="240" y="261"/>
                      <a:pt x="269" y="218"/>
                    </a:cubicBezTo>
                    <a:cubicBezTo>
                      <a:pt x="316" y="158"/>
                      <a:pt x="304" y="75"/>
                      <a:pt x="245" y="27"/>
                    </a:cubicBezTo>
                    <a:cubicBezTo>
                      <a:pt x="217" y="9"/>
                      <a:pt x="188" y="1"/>
                      <a:pt x="1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24"/>
              <p:cNvSpPr/>
              <p:nvPr/>
            </p:nvSpPr>
            <p:spPr>
              <a:xfrm rot="-8468661">
                <a:off x="7122152" y="4355837"/>
                <a:ext cx="11586" cy="10340"/>
              </a:xfrm>
              <a:custGeom>
                <a:avLst/>
                <a:gdLst/>
                <a:ahLst/>
                <a:cxnLst/>
                <a:rect l="l" t="t" r="r" b="b"/>
                <a:pathLst>
                  <a:path w="316" h="282" extrusionOk="0">
                    <a:moveTo>
                      <a:pt x="159" y="1"/>
                    </a:moveTo>
                    <a:cubicBezTo>
                      <a:pt x="76" y="1"/>
                      <a:pt x="0" y="72"/>
                      <a:pt x="18" y="170"/>
                    </a:cubicBezTo>
                    <a:cubicBezTo>
                      <a:pt x="32" y="240"/>
                      <a:pt x="92" y="281"/>
                      <a:pt x="153" y="281"/>
                    </a:cubicBezTo>
                    <a:cubicBezTo>
                      <a:pt x="196" y="281"/>
                      <a:pt x="239" y="261"/>
                      <a:pt x="268" y="217"/>
                    </a:cubicBezTo>
                    <a:cubicBezTo>
                      <a:pt x="316" y="158"/>
                      <a:pt x="304" y="75"/>
                      <a:pt x="244" y="27"/>
                    </a:cubicBezTo>
                    <a:cubicBezTo>
                      <a:pt x="217" y="9"/>
                      <a:pt x="188" y="1"/>
                      <a:pt x="1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24"/>
              <p:cNvSpPr/>
              <p:nvPr/>
            </p:nvSpPr>
            <p:spPr>
              <a:xfrm rot="-8468661">
                <a:off x="7084695" y="4364459"/>
                <a:ext cx="10083" cy="89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45" extrusionOk="0">
                    <a:moveTo>
                      <a:pt x="132" y="0"/>
                    </a:moveTo>
                    <a:cubicBezTo>
                      <a:pt x="86" y="0"/>
                      <a:pt x="42" y="25"/>
                      <a:pt x="25" y="69"/>
                    </a:cubicBezTo>
                    <a:cubicBezTo>
                      <a:pt x="1" y="140"/>
                      <a:pt x="25" y="212"/>
                      <a:pt x="84" y="236"/>
                    </a:cubicBezTo>
                    <a:cubicBezTo>
                      <a:pt x="100" y="242"/>
                      <a:pt x="116" y="245"/>
                      <a:pt x="132" y="245"/>
                    </a:cubicBezTo>
                    <a:cubicBezTo>
                      <a:pt x="178" y="245"/>
                      <a:pt x="224" y="220"/>
                      <a:pt x="251" y="176"/>
                    </a:cubicBezTo>
                    <a:cubicBezTo>
                      <a:pt x="275" y="105"/>
                      <a:pt x="239" y="33"/>
                      <a:pt x="179" y="9"/>
                    </a:cubicBezTo>
                    <a:cubicBezTo>
                      <a:pt x="164" y="3"/>
                      <a:pt x="148" y="0"/>
                      <a:pt x="1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24"/>
              <p:cNvSpPr/>
              <p:nvPr/>
            </p:nvSpPr>
            <p:spPr>
              <a:xfrm rot="-8468661">
                <a:off x="7103711" y="4347525"/>
                <a:ext cx="10743" cy="9093"/>
              </a:xfrm>
              <a:custGeom>
                <a:avLst/>
                <a:gdLst/>
                <a:ahLst/>
                <a:cxnLst/>
                <a:rect l="l" t="t" r="r" b="b"/>
                <a:pathLst>
                  <a:path w="293" h="248" extrusionOk="0">
                    <a:moveTo>
                      <a:pt x="149" y="0"/>
                    </a:moveTo>
                    <a:cubicBezTo>
                      <a:pt x="132" y="0"/>
                      <a:pt x="114" y="4"/>
                      <a:pt x="96" y="12"/>
                    </a:cubicBezTo>
                    <a:cubicBezTo>
                      <a:pt x="1" y="48"/>
                      <a:pt x="1" y="191"/>
                      <a:pt x="96" y="238"/>
                    </a:cubicBezTo>
                    <a:cubicBezTo>
                      <a:pt x="111" y="244"/>
                      <a:pt x="127" y="247"/>
                      <a:pt x="142" y="247"/>
                    </a:cubicBezTo>
                    <a:cubicBezTo>
                      <a:pt x="189" y="247"/>
                      <a:pt x="236" y="220"/>
                      <a:pt x="263" y="167"/>
                    </a:cubicBezTo>
                    <a:cubicBezTo>
                      <a:pt x="292" y="88"/>
                      <a:pt x="232" y="0"/>
                      <a:pt x="14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24"/>
              <p:cNvSpPr/>
              <p:nvPr/>
            </p:nvSpPr>
            <p:spPr>
              <a:xfrm rot="-8468661">
                <a:off x="7127777" y="4342030"/>
                <a:ext cx="12503" cy="924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252" extrusionOk="0">
                    <a:moveTo>
                      <a:pt x="171" y="1"/>
                    </a:moveTo>
                    <a:cubicBezTo>
                      <a:pt x="80" y="1"/>
                      <a:pt x="1" y="112"/>
                      <a:pt x="81" y="210"/>
                    </a:cubicBezTo>
                    <a:cubicBezTo>
                      <a:pt x="107" y="239"/>
                      <a:pt x="137" y="251"/>
                      <a:pt x="166" y="251"/>
                    </a:cubicBezTo>
                    <a:cubicBezTo>
                      <a:pt x="258" y="251"/>
                      <a:pt x="341" y="134"/>
                      <a:pt x="259" y="44"/>
                    </a:cubicBezTo>
                    <a:cubicBezTo>
                      <a:pt x="232" y="14"/>
                      <a:pt x="201" y="1"/>
                      <a:pt x="1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41" name="Google Shape;2241;p24"/>
            <p:cNvGrpSpPr/>
            <p:nvPr/>
          </p:nvGrpSpPr>
          <p:grpSpPr>
            <a:xfrm rot="748857">
              <a:off x="5513233" y="4375926"/>
              <a:ext cx="534338" cy="834042"/>
              <a:chOff x="3890175" y="4411850"/>
              <a:chExt cx="534375" cy="834100"/>
            </a:xfrm>
          </p:grpSpPr>
          <p:sp>
            <p:nvSpPr>
              <p:cNvPr id="2242" name="Google Shape;2242;p24"/>
              <p:cNvSpPr/>
              <p:nvPr/>
            </p:nvSpPr>
            <p:spPr>
              <a:xfrm>
                <a:off x="4066975" y="4581850"/>
                <a:ext cx="297975" cy="664100"/>
              </a:xfrm>
              <a:custGeom>
                <a:avLst/>
                <a:gdLst/>
                <a:ahLst/>
                <a:cxnLst/>
                <a:rect l="l" t="t" r="r" b="b"/>
                <a:pathLst>
                  <a:path w="11919" h="26564" extrusionOk="0">
                    <a:moveTo>
                      <a:pt x="275" y="1"/>
                    </a:moveTo>
                    <a:lnTo>
                      <a:pt x="1" y="120"/>
                    </a:lnTo>
                    <a:lnTo>
                      <a:pt x="11645" y="26564"/>
                    </a:lnTo>
                    <a:lnTo>
                      <a:pt x="11919" y="26433"/>
                    </a:lnTo>
                    <a:lnTo>
                      <a:pt x="2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24"/>
              <p:cNvSpPr/>
              <p:nvPr/>
            </p:nvSpPr>
            <p:spPr>
              <a:xfrm>
                <a:off x="4233075" y="4647050"/>
                <a:ext cx="66100" cy="313150"/>
              </a:xfrm>
              <a:custGeom>
                <a:avLst/>
                <a:gdLst/>
                <a:ahLst/>
                <a:cxnLst/>
                <a:rect l="l" t="t" r="r" b="b"/>
                <a:pathLst>
                  <a:path w="2644" h="12526" extrusionOk="0">
                    <a:moveTo>
                      <a:pt x="2358" y="0"/>
                    </a:moveTo>
                    <a:lnTo>
                      <a:pt x="0" y="12478"/>
                    </a:lnTo>
                    <a:lnTo>
                      <a:pt x="286" y="12526"/>
                    </a:lnTo>
                    <a:lnTo>
                      <a:pt x="2644" y="60"/>
                    </a:lnTo>
                    <a:lnTo>
                      <a:pt x="23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24"/>
              <p:cNvSpPr/>
              <p:nvPr/>
            </p:nvSpPr>
            <p:spPr>
              <a:xfrm>
                <a:off x="4033350" y="4867900"/>
                <a:ext cx="252425" cy="203925"/>
              </a:xfrm>
              <a:custGeom>
                <a:avLst/>
                <a:gdLst/>
                <a:ahLst/>
                <a:cxnLst/>
                <a:rect l="l" t="t" r="r" b="b"/>
                <a:pathLst>
                  <a:path w="10097" h="8157" extrusionOk="0">
                    <a:moveTo>
                      <a:pt x="179" y="1"/>
                    </a:moveTo>
                    <a:lnTo>
                      <a:pt x="0" y="227"/>
                    </a:lnTo>
                    <a:lnTo>
                      <a:pt x="9918" y="8157"/>
                    </a:lnTo>
                    <a:lnTo>
                      <a:pt x="10097" y="7918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24"/>
              <p:cNvSpPr/>
              <p:nvPr/>
            </p:nvSpPr>
            <p:spPr>
              <a:xfrm>
                <a:off x="4213125" y="4588875"/>
                <a:ext cx="211425" cy="177325"/>
              </a:xfrm>
              <a:custGeom>
                <a:avLst/>
                <a:gdLst/>
                <a:ahLst/>
                <a:cxnLst/>
                <a:rect l="l" t="t" r="r" b="b"/>
                <a:pathLst>
                  <a:path w="8457" h="7093" extrusionOk="0">
                    <a:moveTo>
                      <a:pt x="3339" y="1"/>
                    </a:moveTo>
                    <a:cubicBezTo>
                      <a:pt x="2382" y="1"/>
                      <a:pt x="2525" y="3137"/>
                      <a:pt x="2525" y="3137"/>
                    </a:cubicBezTo>
                    <a:cubicBezTo>
                      <a:pt x="2525" y="3137"/>
                      <a:pt x="1865" y="704"/>
                      <a:pt x="980" y="704"/>
                    </a:cubicBezTo>
                    <a:cubicBezTo>
                      <a:pt x="959" y="704"/>
                      <a:pt x="938" y="705"/>
                      <a:pt x="917" y="708"/>
                    </a:cubicBezTo>
                    <a:cubicBezTo>
                      <a:pt x="1" y="815"/>
                      <a:pt x="632" y="5363"/>
                      <a:pt x="2180" y="6745"/>
                    </a:cubicBezTo>
                    <a:cubicBezTo>
                      <a:pt x="2456" y="6990"/>
                      <a:pt x="2837" y="7092"/>
                      <a:pt x="3273" y="7092"/>
                    </a:cubicBezTo>
                    <a:cubicBezTo>
                      <a:pt x="5275" y="7092"/>
                      <a:pt x="8457" y="4927"/>
                      <a:pt x="8252" y="4399"/>
                    </a:cubicBezTo>
                    <a:cubicBezTo>
                      <a:pt x="8047" y="3890"/>
                      <a:pt x="7410" y="3754"/>
                      <a:pt x="6788" y="3754"/>
                    </a:cubicBezTo>
                    <a:cubicBezTo>
                      <a:pt x="6070" y="3754"/>
                      <a:pt x="5370" y="3935"/>
                      <a:pt x="5370" y="3935"/>
                    </a:cubicBezTo>
                    <a:cubicBezTo>
                      <a:pt x="5370" y="3935"/>
                      <a:pt x="7597" y="1518"/>
                      <a:pt x="6442" y="911"/>
                    </a:cubicBezTo>
                    <a:cubicBezTo>
                      <a:pt x="6299" y="834"/>
                      <a:pt x="6157" y="800"/>
                      <a:pt x="6017" y="800"/>
                    </a:cubicBezTo>
                    <a:cubicBezTo>
                      <a:pt x="5027" y="800"/>
                      <a:pt x="4168" y="2482"/>
                      <a:pt x="4168" y="2482"/>
                    </a:cubicBezTo>
                    <a:cubicBezTo>
                      <a:pt x="4168" y="2482"/>
                      <a:pt x="4549" y="303"/>
                      <a:pt x="3465" y="18"/>
                    </a:cubicBezTo>
                    <a:cubicBezTo>
                      <a:pt x="3421" y="6"/>
                      <a:pt x="3379" y="1"/>
                      <a:pt x="33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24"/>
              <p:cNvSpPr/>
              <p:nvPr/>
            </p:nvSpPr>
            <p:spPr>
              <a:xfrm>
                <a:off x="3890175" y="4734725"/>
                <a:ext cx="220875" cy="218650"/>
              </a:xfrm>
              <a:custGeom>
                <a:avLst/>
                <a:gdLst/>
                <a:ahLst/>
                <a:cxnLst/>
                <a:rect l="l" t="t" r="r" b="b"/>
                <a:pathLst>
                  <a:path w="8835" h="8746" extrusionOk="0">
                    <a:moveTo>
                      <a:pt x="7933" y="1"/>
                    </a:moveTo>
                    <a:cubicBezTo>
                      <a:pt x="7117" y="1"/>
                      <a:pt x="7025" y="5149"/>
                      <a:pt x="7025" y="5149"/>
                    </a:cubicBezTo>
                    <a:cubicBezTo>
                      <a:pt x="7025" y="5149"/>
                      <a:pt x="4493" y="1366"/>
                      <a:pt x="3282" y="1366"/>
                    </a:cubicBezTo>
                    <a:cubicBezTo>
                      <a:pt x="3182" y="1366"/>
                      <a:pt x="3092" y="1391"/>
                      <a:pt x="3013" y="1446"/>
                    </a:cubicBezTo>
                    <a:cubicBezTo>
                      <a:pt x="1965" y="2173"/>
                      <a:pt x="6335" y="5447"/>
                      <a:pt x="6335" y="5447"/>
                    </a:cubicBezTo>
                    <a:cubicBezTo>
                      <a:pt x="6335" y="5447"/>
                      <a:pt x="3210" y="4471"/>
                      <a:pt x="1528" y="4471"/>
                    </a:cubicBezTo>
                    <a:cubicBezTo>
                      <a:pt x="1020" y="4471"/>
                      <a:pt x="643" y="4560"/>
                      <a:pt x="524" y="4792"/>
                    </a:cubicBezTo>
                    <a:cubicBezTo>
                      <a:pt x="0" y="5780"/>
                      <a:pt x="5977" y="6054"/>
                      <a:pt x="5977" y="6054"/>
                    </a:cubicBezTo>
                    <a:cubicBezTo>
                      <a:pt x="5977" y="6054"/>
                      <a:pt x="346" y="7697"/>
                      <a:pt x="417" y="8566"/>
                    </a:cubicBezTo>
                    <a:cubicBezTo>
                      <a:pt x="429" y="8691"/>
                      <a:pt x="563" y="8745"/>
                      <a:pt x="784" y="8745"/>
                    </a:cubicBezTo>
                    <a:cubicBezTo>
                      <a:pt x="2095" y="8745"/>
                      <a:pt x="6465" y="6852"/>
                      <a:pt x="6465" y="6852"/>
                    </a:cubicBezTo>
                    <a:lnTo>
                      <a:pt x="7585" y="5840"/>
                    </a:lnTo>
                    <a:cubicBezTo>
                      <a:pt x="7585" y="5840"/>
                      <a:pt x="8835" y="196"/>
                      <a:pt x="7978" y="6"/>
                    </a:cubicBezTo>
                    <a:cubicBezTo>
                      <a:pt x="7963" y="2"/>
                      <a:pt x="7948" y="1"/>
                      <a:pt x="79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24"/>
              <p:cNvSpPr/>
              <p:nvPr/>
            </p:nvSpPr>
            <p:spPr>
              <a:xfrm>
                <a:off x="3936675" y="4766850"/>
                <a:ext cx="188975" cy="202575"/>
              </a:xfrm>
              <a:custGeom>
                <a:avLst/>
                <a:gdLst/>
                <a:ahLst/>
                <a:cxnLst/>
                <a:rect l="l" t="t" r="r" b="b"/>
                <a:pathLst>
                  <a:path w="7559" h="8103" extrusionOk="0">
                    <a:moveTo>
                      <a:pt x="5076" y="0"/>
                    </a:moveTo>
                    <a:cubicBezTo>
                      <a:pt x="5055" y="0"/>
                      <a:pt x="5033" y="2"/>
                      <a:pt x="5010" y="7"/>
                    </a:cubicBezTo>
                    <a:cubicBezTo>
                      <a:pt x="4022" y="185"/>
                      <a:pt x="4784" y="3757"/>
                      <a:pt x="4784" y="3757"/>
                    </a:cubicBezTo>
                    <a:cubicBezTo>
                      <a:pt x="4784" y="3757"/>
                      <a:pt x="3234" y="1772"/>
                      <a:pt x="2428" y="1772"/>
                    </a:cubicBezTo>
                    <a:cubicBezTo>
                      <a:pt x="2310" y="1772"/>
                      <a:pt x="2208" y="1814"/>
                      <a:pt x="2129" y="1912"/>
                    </a:cubicBezTo>
                    <a:cubicBezTo>
                      <a:pt x="1522" y="2674"/>
                      <a:pt x="4070" y="4221"/>
                      <a:pt x="4070" y="4221"/>
                    </a:cubicBezTo>
                    <a:cubicBezTo>
                      <a:pt x="4070" y="4221"/>
                      <a:pt x="81" y="4388"/>
                      <a:pt x="22" y="5269"/>
                    </a:cubicBezTo>
                    <a:cubicBezTo>
                      <a:pt x="1" y="5577"/>
                      <a:pt x="541" y="5677"/>
                      <a:pt x="1254" y="5677"/>
                    </a:cubicBezTo>
                    <a:cubicBezTo>
                      <a:pt x="2583" y="5677"/>
                      <a:pt x="4510" y="5329"/>
                      <a:pt x="4510" y="5329"/>
                    </a:cubicBezTo>
                    <a:lnTo>
                      <a:pt x="4510" y="5329"/>
                    </a:lnTo>
                    <a:cubicBezTo>
                      <a:pt x="4510" y="5329"/>
                      <a:pt x="462" y="7412"/>
                      <a:pt x="1022" y="8019"/>
                    </a:cubicBezTo>
                    <a:cubicBezTo>
                      <a:pt x="1074" y="8076"/>
                      <a:pt x="1158" y="8102"/>
                      <a:pt x="1267" y="8102"/>
                    </a:cubicBezTo>
                    <a:cubicBezTo>
                      <a:pt x="2323" y="8102"/>
                      <a:pt x="5737" y="5686"/>
                      <a:pt x="5737" y="5686"/>
                    </a:cubicBezTo>
                    <a:cubicBezTo>
                      <a:pt x="5737" y="5686"/>
                      <a:pt x="7558" y="1257"/>
                      <a:pt x="6832" y="1019"/>
                    </a:cubicBezTo>
                    <a:cubicBezTo>
                      <a:pt x="6804" y="1010"/>
                      <a:pt x="6777" y="1005"/>
                      <a:pt x="6749" y="1005"/>
                    </a:cubicBezTo>
                    <a:cubicBezTo>
                      <a:pt x="6052" y="1005"/>
                      <a:pt x="5534" y="3828"/>
                      <a:pt x="5534" y="3828"/>
                    </a:cubicBezTo>
                    <a:cubicBezTo>
                      <a:pt x="5534" y="3828"/>
                      <a:pt x="5966" y="0"/>
                      <a:pt x="50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24"/>
              <p:cNvSpPr/>
              <p:nvPr/>
            </p:nvSpPr>
            <p:spPr>
              <a:xfrm>
                <a:off x="4053575" y="4881600"/>
                <a:ext cx="60450" cy="48350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934" extrusionOk="0">
                    <a:moveTo>
                      <a:pt x="1477" y="0"/>
                    </a:moveTo>
                    <a:lnTo>
                      <a:pt x="1" y="1798"/>
                    </a:lnTo>
                    <a:cubicBezTo>
                      <a:pt x="1" y="1798"/>
                      <a:pt x="506" y="1934"/>
                      <a:pt x="1025" y="1934"/>
                    </a:cubicBezTo>
                    <a:cubicBezTo>
                      <a:pt x="1480" y="1934"/>
                      <a:pt x="1946" y="1830"/>
                      <a:pt x="2096" y="1441"/>
                    </a:cubicBezTo>
                    <a:cubicBezTo>
                      <a:pt x="2418" y="620"/>
                      <a:pt x="1477" y="0"/>
                      <a:pt x="1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24"/>
              <p:cNvSpPr/>
              <p:nvPr/>
            </p:nvSpPr>
            <p:spPr>
              <a:xfrm>
                <a:off x="3896425" y="4411850"/>
                <a:ext cx="307800" cy="159025"/>
              </a:xfrm>
              <a:custGeom>
                <a:avLst/>
                <a:gdLst/>
                <a:ahLst/>
                <a:cxnLst/>
                <a:rect l="l" t="t" r="r" b="b"/>
                <a:pathLst>
                  <a:path w="12312" h="6361" extrusionOk="0">
                    <a:moveTo>
                      <a:pt x="7020" y="0"/>
                    </a:moveTo>
                    <a:cubicBezTo>
                      <a:pt x="5826" y="0"/>
                      <a:pt x="7037" y="5194"/>
                      <a:pt x="7037" y="5194"/>
                    </a:cubicBezTo>
                    <a:cubicBezTo>
                      <a:pt x="7037" y="5194"/>
                      <a:pt x="4284" y="939"/>
                      <a:pt x="3147" y="939"/>
                    </a:cubicBezTo>
                    <a:cubicBezTo>
                      <a:pt x="3095" y="939"/>
                      <a:pt x="3046" y="948"/>
                      <a:pt x="3001" y="967"/>
                    </a:cubicBezTo>
                    <a:cubicBezTo>
                      <a:pt x="1965" y="1396"/>
                      <a:pt x="6370" y="5432"/>
                      <a:pt x="6370" y="5432"/>
                    </a:cubicBezTo>
                    <a:cubicBezTo>
                      <a:pt x="6370" y="5432"/>
                      <a:pt x="2326" y="3665"/>
                      <a:pt x="930" y="3665"/>
                    </a:cubicBezTo>
                    <a:cubicBezTo>
                      <a:pt x="718" y="3665"/>
                      <a:pt x="567" y="3706"/>
                      <a:pt x="500" y="3801"/>
                    </a:cubicBezTo>
                    <a:cubicBezTo>
                      <a:pt x="0" y="4515"/>
                      <a:pt x="6239" y="6360"/>
                      <a:pt x="6239" y="6360"/>
                    </a:cubicBezTo>
                    <a:lnTo>
                      <a:pt x="7751" y="6301"/>
                    </a:lnTo>
                    <a:cubicBezTo>
                      <a:pt x="7751" y="6301"/>
                      <a:pt x="12311" y="2777"/>
                      <a:pt x="11776" y="2074"/>
                    </a:cubicBezTo>
                    <a:cubicBezTo>
                      <a:pt x="11733" y="2020"/>
                      <a:pt x="11673" y="1995"/>
                      <a:pt x="11597" y="1995"/>
                    </a:cubicBezTo>
                    <a:cubicBezTo>
                      <a:pt x="10712" y="1995"/>
                      <a:pt x="7751" y="5420"/>
                      <a:pt x="7751" y="5420"/>
                    </a:cubicBezTo>
                    <a:cubicBezTo>
                      <a:pt x="7751" y="5420"/>
                      <a:pt x="8323" y="122"/>
                      <a:pt x="7061" y="2"/>
                    </a:cubicBezTo>
                    <a:cubicBezTo>
                      <a:pt x="7047" y="1"/>
                      <a:pt x="7033" y="0"/>
                      <a:pt x="7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24"/>
              <p:cNvSpPr/>
              <p:nvPr/>
            </p:nvSpPr>
            <p:spPr>
              <a:xfrm>
                <a:off x="3944000" y="4460800"/>
                <a:ext cx="234025" cy="130325"/>
              </a:xfrm>
              <a:custGeom>
                <a:avLst/>
                <a:gdLst/>
                <a:ahLst/>
                <a:cxnLst/>
                <a:rect l="l" t="t" r="r" b="b"/>
                <a:pathLst>
                  <a:path w="9361" h="5213" extrusionOk="0">
                    <a:moveTo>
                      <a:pt x="4859" y="0"/>
                    </a:moveTo>
                    <a:cubicBezTo>
                      <a:pt x="4832" y="0"/>
                      <a:pt x="4805" y="3"/>
                      <a:pt x="4777" y="9"/>
                    </a:cubicBezTo>
                    <a:cubicBezTo>
                      <a:pt x="3824" y="199"/>
                      <a:pt x="4777" y="3033"/>
                      <a:pt x="4777" y="3033"/>
                    </a:cubicBezTo>
                    <a:cubicBezTo>
                      <a:pt x="4777" y="3033"/>
                      <a:pt x="2313" y="1127"/>
                      <a:pt x="1321" y="1127"/>
                    </a:cubicBezTo>
                    <a:cubicBezTo>
                      <a:pt x="1190" y="1127"/>
                      <a:pt x="1085" y="1161"/>
                      <a:pt x="1014" y="1235"/>
                    </a:cubicBezTo>
                    <a:cubicBezTo>
                      <a:pt x="395" y="1866"/>
                      <a:pt x="4420" y="4164"/>
                      <a:pt x="4420" y="4164"/>
                    </a:cubicBezTo>
                    <a:cubicBezTo>
                      <a:pt x="4420" y="4164"/>
                      <a:pt x="2182" y="3662"/>
                      <a:pt x="896" y="3662"/>
                    </a:cubicBezTo>
                    <a:cubicBezTo>
                      <a:pt x="368" y="3662"/>
                      <a:pt x="0" y="3746"/>
                      <a:pt x="14" y="3986"/>
                    </a:cubicBezTo>
                    <a:cubicBezTo>
                      <a:pt x="50" y="4807"/>
                      <a:pt x="5134" y="5212"/>
                      <a:pt x="5134" y="5212"/>
                    </a:cubicBezTo>
                    <a:cubicBezTo>
                      <a:pt x="5134" y="5212"/>
                      <a:pt x="9361" y="2986"/>
                      <a:pt x="8956" y="2331"/>
                    </a:cubicBezTo>
                    <a:cubicBezTo>
                      <a:pt x="8898" y="2241"/>
                      <a:pt x="8801" y="2202"/>
                      <a:pt x="8678" y="2202"/>
                    </a:cubicBezTo>
                    <a:cubicBezTo>
                      <a:pt x="7920" y="2202"/>
                      <a:pt x="6158" y="3664"/>
                      <a:pt x="6158" y="3664"/>
                    </a:cubicBezTo>
                    <a:cubicBezTo>
                      <a:pt x="6158" y="3664"/>
                      <a:pt x="9075" y="866"/>
                      <a:pt x="8206" y="390"/>
                    </a:cubicBezTo>
                    <a:cubicBezTo>
                      <a:pt x="8145" y="356"/>
                      <a:pt x="8079" y="340"/>
                      <a:pt x="8011" y="340"/>
                    </a:cubicBezTo>
                    <a:cubicBezTo>
                      <a:pt x="7106" y="340"/>
                      <a:pt x="5634" y="3128"/>
                      <a:pt x="5634" y="3128"/>
                    </a:cubicBezTo>
                    <a:cubicBezTo>
                      <a:pt x="5634" y="3128"/>
                      <a:pt x="5724" y="0"/>
                      <a:pt x="48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24"/>
              <p:cNvSpPr/>
              <p:nvPr/>
            </p:nvSpPr>
            <p:spPr>
              <a:xfrm>
                <a:off x="4040500" y="4577100"/>
                <a:ext cx="65500" cy="39450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578" extrusionOk="0">
                    <a:moveTo>
                      <a:pt x="2286" y="0"/>
                    </a:moveTo>
                    <a:lnTo>
                      <a:pt x="0" y="429"/>
                    </a:lnTo>
                    <a:cubicBezTo>
                      <a:pt x="0" y="429"/>
                      <a:pt x="802" y="1578"/>
                      <a:pt x="1529" y="1578"/>
                    </a:cubicBezTo>
                    <a:cubicBezTo>
                      <a:pt x="1633" y="1578"/>
                      <a:pt x="1735" y="1554"/>
                      <a:pt x="1834" y="1501"/>
                    </a:cubicBezTo>
                    <a:cubicBezTo>
                      <a:pt x="2619" y="1072"/>
                      <a:pt x="2286" y="1"/>
                      <a:pt x="22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52" name="Google Shape;2252;p24"/>
            <p:cNvGrpSpPr/>
            <p:nvPr/>
          </p:nvGrpSpPr>
          <p:grpSpPr>
            <a:xfrm rot="10379093">
              <a:off x="710313" y="-219694"/>
              <a:ext cx="372656" cy="651200"/>
              <a:chOff x="121700" y="4799092"/>
              <a:chExt cx="345057" cy="602971"/>
            </a:xfrm>
          </p:grpSpPr>
          <p:sp>
            <p:nvSpPr>
              <p:cNvPr id="2253" name="Google Shape;2253;p24"/>
              <p:cNvSpPr/>
              <p:nvPr/>
            </p:nvSpPr>
            <p:spPr>
              <a:xfrm>
                <a:off x="121700" y="4799092"/>
                <a:ext cx="345057" cy="601796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7880" extrusionOk="0">
                    <a:moveTo>
                      <a:pt x="3621" y="0"/>
                    </a:moveTo>
                    <a:cubicBezTo>
                      <a:pt x="3453" y="0"/>
                      <a:pt x="3282" y="26"/>
                      <a:pt x="3108" y="79"/>
                    </a:cubicBezTo>
                    <a:cubicBezTo>
                      <a:pt x="0" y="1032"/>
                      <a:pt x="5144" y="13200"/>
                      <a:pt x="6775" y="16855"/>
                    </a:cubicBezTo>
                    <a:cubicBezTo>
                      <a:pt x="7049" y="17474"/>
                      <a:pt x="7668" y="17879"/>
                      <a:pt x="8359" y="17879"/>
                    </a:cubicBezTo>
                    <a:cubicBezTo>
                      <a:pt x="9430" y="17879"/>
                      <a:pt x="10252" y="16915"/>
                      <a:pt x="10073" y="15855"/>
                    </a:cubicBezTo>
                    <a:cubicBezTo>
                      <a:pt x="9312" y="11174"/>
                      <a:pt x="7120" y="0"/>
                      <a:pt x="36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24"/>
              <p:cNvSpPr/>
              <p:nvPr/>
            </p:nvSpPr>
            <p:spPr>
              <a:xfrm>
                <a:off x="273187" y="4899524"/>
                <a:ext cx="147083" cy="502540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14931" extrusionOk="0">
                    <a:moveTo>
                      <a:pt x="286" y="0"/>
                    </a:moveTo>
                    <a:lnTo>
                      <a:pt x="0" y="84"/>
                    </a:lnTo>
                    <a:lnTo>
                      <a:pt x="4084" y="14931"/>
                    </a:lnTo>
                    <a:lnTo>
                      <a:pt x="4370" y="14847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55" name="Google Shape;2255;p24"/>
            <p:cNvGrpSpPr/>
            <p:nvPr/>
          </p:nvGrpSpPr>
          <p:grpSpPr>
            <a:xfrm rot="-10309996">
              <a:off x="530935" y="-42769"/>
              <a:ext cx="502824" cy="848033"/>
              <a:chOff x="2596450" y="4098800"/>
              <a:chExt cx="291425" cy="491500"/>
            </a:xfrm>
          </p:grpSpPr>
          <p:sp>
            <p:nvSpPr>
              <p:cNvPr id="2256" name="Google Shape;2256;p24"/>
              <p:cNvSpPr/>
              <p:nvPr/>
            </p:nvSpPr>
            <p:spPr>
              <a:xfrm>
                <a:off x="2648225" y="4098800"/>
                <a:ext cx="143800" cy="129850"/>
              </a:xfrm>
              <a:custGeom>
                <a:avLst/>
                <a:gdLst/>
                <a:ahLst/>
                <a:cxnLst/>
                <a:rect l="l" t="t" r="r" b="b"/>
                <a:pathLst>
                  <a:path w="5752" h="5194" extrusionOk="0">
                    <a:moveTo>
                      <a:pt x="2916" y="0"/>
                    </a:moveTo>
                    <a:cubicBezTo>
                      <a:pt x="2881" y="0"/>
                      <a:pt x="2846" y="1"/>
                      <a:pt x="2811" y="2"/>
                    </a:cubicBezTo>
                    <a:cubicBezTo>
                      <a:pt x="1942" y="86"/>
                      <a:pt x="1180" y="622"/>
                      <a:pt x="811" y="1407"/>
                    </a:cubicBezTo>
                    <a:cubicBezTo>
                      <a:pt x="1" y="3181"/>
                      <a:pt x="1299" y="5194"/>
                      <a:pt x="3251" y="5194"/>
                    </a:cubicBezTo>
                    <a:cubicBezTo>
                      <a:pt x="4204" y="5158"/>
                      <a:pt x="5061" y="4574"/>
                      <a:pt x="5430" y="3693"/>
                    </a:cubicBezTo>
                    <a:cubicBezTo>
                      <a:pt x="5752" y="2848"/>
                      <a:pt x="5490" y="1824"/>
                      <a:pt x="4918" y="1074"/>
                    </a:cubicBezTo>
                    <a:lnTo>
                      <a:pt x="4097" y="2122"/>
                    </a:lnTo>
                    <a:lnTo>
                      <a:pt x="4263" y="443"/>
                    </a:lnTo>
                    <a:cubicBezTo>
                      <a:pt x="3875" y="154"/>
                      <a:pt x="3403" y="0"/>
                      <a:pt x="29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24"/>
              <p:cNvSpPr/>
              <p:nvPr/>
            </p:nvSpPr>
            <p:spPr>
              <a:xfrm>
                <a:off x="2596450" y="4234425"/>
                <a:ext cx="130400" cy="12572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029" extrusionOk="0">
                    <a:moveTo>
                      <a:pt x="2263" y="1"/>
                    </a:moveTo>
                    <a:cubicBezTo>
                      <a:pt x="1887" y="1"/>
                      <a:pt x="1519" y="88"/>
                      <a:pt x="1191" y="280"/>
                    </a:cubicBezTo>
                    <a:cubicBezTo>
                      <a:pt x="441" y="745"/>
                      <a:pt x="0" y="1554"/>
                      <a:pt x="12" y="2424"/>
                    </a:cubicBezTo>
                    <a:cubicBezTo>
                      <a:pt x="12" y="2852"/>
                      <a:pt x="131" y="3269"/>
                      <a:pt x="346" y="3638"/>
                    </a:cubicBezTo>
                    <a:lnTo>
                      <a:pt x="2286" y="3626"/>
                    </a:lnTo>
                    <a:lnTo>
                      <a:pt x="1024" y="4448"/>
                    </a:lnTo>
                    <a:cubicBezTo>
                      <a:pt x="1084" y="4495"/>
                      <a:pt x="1143" y="4543"/>
                      <a:pt x="1203" y="4579"/>
                    </a:cubicBezTo>
                    <a:cubicBezTo>
                      <a:pt x="1648" y="4878"/>
                      <a:pt x="2161" y="5029"/>
                      <a:pt x="2676" y="5029"/>
                    </a:cubicBezTo>
                    <a:cubicBezTo>
                      <a:pt x="3083" y="5029"/>
                      <a:pt x="3491" y="4935"/>
                      <a:pt x="3870" y="4745"/>
                    </a:cubicBezTo>
                    <a:cubicBezTo>
                      <a:pt x="4715" y="4293"/>
                      <a:pt x="5215" y="3388"/>
                      <a:pt x="5156" y="2436"/>
                    </a:cubicBezTo>
                    <a:cubicBezTo>
                      <a:pt x="5044" y="1106"/>
                      <a:pt x="3603" y="1"/>
                      <a:pt x="22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24"/>
              <p:cNvSpPr/>
              <p:nvPr/>
            </p:nvSpPr>
            <p:spPr>
              <a:xfrm>
                <a:off x="2642875" y="4140825"/>
                <a:ext cx="245000" cy="449475"/>
              </a:xfrm>
              <a:custGeom>
                <a:avLst/>
                <a:gdLst/>
                <a:ahLst/>
                <a:cxnLst/>
                <a:rect l="l" t="t" r="r" b="b"/>
                <a:pathLst>
                  <a:path w="9800" h="17979" extrusionOk="0">
                    <a:moveTo>
                      <a:pt x="3049" y="0"/>
                    </a:moveTo>
                    <a:lnTo>
                      <a:pt x="2858" y="72"/>
                    </a:lnTo>
                    <a:lnTo>
                      <a:pt x="6597" y="10001"/>
                    </a:lnTo>
                    <a:lnTo>
                      <a:pt x="6597" y="10001"/>
                    </a:lnTo>
                    <a:lnTo>
                      <a:pt x="120" y="5608"/>
                    </a:lnTo>
                    <a:lnTo>
                      <a:pt x="1" y="5775"/>
                    </a:lnTo>
                    <a:lnTo>
                      <a:pt x="6716" y="10323"/>
                    </a:lnTo>
                    <a:lnTo>
                      <a:pt x="9609" y="17979"/>
                    </a:lnTo>
                    <a:lnTo>
                      <a:pt x="9799" y="17907"/>
                    </a:lnTo>
                    <a:lnTo>
                      <a:pt x="30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59" name="Google Shape;2259;p24"/>
            <p:cNvGrpSpPr/>
            <p:nvPr/>
          </p:nvGrpSpPr>
          <p:grpSpPr>
            <a:xfrm rot="10776506" flipH="1">
              <a:off x="128974" y="-65781"/>
              <a:ext cx="502737" cy="748337"/>
              <a:chOff x="7726423" y="3744050"/>
              <a:chExt cx="1010502" cy="1504159"/>
            </a:xfrm>
          </p:grpSpPr>
          <p:sp>
            <p:nvSpPr>
              <p:cNvPr id="2260" name="Google Shape;2260;p24"/>
              <p:cNvSpPr/>
              <p:nvPr/>
            </p:nvSpPr>
            <p:spPr>
              <a:xfrm flipH="1">
                <a:off x="7726423" y="3744050"/>
                <a:ext cx="1010502" cy="1504159"/>
              </a:xfrm>
              <a:custGeom>
                <a:avLst/>
                <a:gdLst/>
                <a:ahLst/>
                <a:cxnLst/>
                <a:rect l="l" t="t" r="r" b="b"/>
                <a:pathLst>
                  <a:path w="26408" h="39309" extrusionOk="0">
                    <a:moveTo>
                      <a:pt x="5263" y="0"/>
                    </a:moveTo>
                    <a:lnTo>
                      <a:pt x="5263" y="0"/>
                    </a:lnTo>
                    <a:cubicBezTo>
                      <a:pt x="3180" y="977"/>
                      <a:pt x="1561" y="2739"/>
                      <a:pt x="763" y="4906"/>
                    </a:cubicBezTo>
                    <a:cubicBezTo>
                      <a:pt x="1" y="7084"/>
                      <a:pt x="120" y="9490"/>
                      <a:pt x="1096" y="11585"/>
                    </a:cubicBezTo>
                    <a:cubicBezTo>
                      <a:pt x="1906" y="13311"/>
                      <a:pt x="3251" y="14716"/>
                      <a:pt x="4430" y="16217"/>
                    </a:cubicBezTo>
                    <a:cubicBezTo>
                      <a:pt x="5609" y="17705"/>
                      <a:pt x="6668" y="19407"/>
                      <a:pt x="6752" y="21324"/>
                    </a:cubicBezTo>
                    <a:cubicBezTo>
                      <a:pt x="6847" y="23253"/>
                      <a:pt x="5930" y="25051"/>
                      <a:pt x="5252" y="26849"/>
                    </a:cubicBezTo>
                    <a:cubicBezTo>
                      <a:pt x="4716" y="28325"/>
                      <a:pt x="4418" y="29861"/>
                      <a:pt x="4347" y="31421"/>
                    </a:cubicBezTo>
                    <a:cubicBezTo>
                      <a:pt x="4180" y="35374"/>
                      <a:pt x="7288" y="38695"/>
                      <a:pt x="11240" y="38886"/>
                    </a:cubicBezTo>
                    <a:lnTo>
                      <a:pt x="20039" y="39303"/>
                    </a:lnTo>
                    <a:cubicBezTo>
                      <a:pt x="20124" y="39306"/>
                      <a:pt x="20208" y="39308"/>
                      <a:pt x="20291" y="39308"/>
                    </a:cubicBezTo>
                    <a:cubicBezTo>
                      <a:pt x="23709" y="39308"/>
                      <a:pt x="26408" y="36254"/>
                      <a:pt x="25861" y="32838"/>
                    </a:cubicBezTo>
                    <a:cubicBezTo>
                      <a:pt x="25397" y="29944"/>
                      <a:pt x="23671" y="28408"/>
                      <a:pt x="22563" y="27420"/>
                    </a:cubicBezTo>
                    <a:cubicBezTo>
                      <a:pt x="20789" y="25837"/>
                      <a:pt x="18694" y="24384"/>
                      <a:pt x="17932" y="22146"/>
                    </a:cubicBezTo>
                    <a:cubicBezTo>
                      <a:pt x="16646" y="18383"/>
                      <a:pt x="19634" y="13883"/>
                      <a:pt x="17670" y="10430"/>
                    </a:cubicBezTo>
                    <a:cubicBezTo>
                      <a:pt x="16729" y="8763"/>
                      <a:pt x="14860" y="7858"/>
                      <a:pt x="13038" y="7263"/>
                    </a:cubicBezTo>
                    <a:cubicBezTo>
                      <a:pt x="12372" y="7037"/>
                      <a:pt x="11693" y="6846"/>
                      <a:pt x="11014" y="6632"/>
                    </a:cubicBezTo>
                    <a:lnTo>
                      <a:pt x="9574" y="10132"/>
                    </a:lnTo>
                    <a:lnTo>
                      <a:pt x="9788" y="6215"/>
                    </a:lnTo>
                    <a:cubicBezTo>
                      <a:pt x="9062" y="5941"/>
                      <a:pt x="8371" y="5596"/>
                      <a:pt x="7728" y="5156"/>
                    </a:cubicBezTo>
                    <a:cubicBezTo>
                      <a:pt x="6156" y="4060"/>
                      <a:pt x="4609" y="1798"/>
                      <a:pt x="52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24"/>
              <p:cNvSpPr/>
              <p:nvPr/>
            </p:nvSpPr>
            <p:spPr>
              <a:xfrm flipH="1">
                <a:off x="8138704" y="4123546"/>
                <a:ext cx="347638" cy="893909"/>
              </a:xfrm>
              <a:custGeom>
                <a:avLst/>
                <a:gdLst/>
                <a:ahLst/>
                <a:cxnLst/>
                <a:rect l="l" t="t" r="r" b="b"/>
                <a:pathLst>
                  <a:path w="9085" h="23361" extrusionOk="0">
                    <a:moveTo>
                      <a:pt x="191" y="0"/>
                    </a:moveTo>
                    <a:lnTo>
                      <a:pt x="0" y="226"/>
                    </a:lnTo>
                    <a:lnTo>
                      <a:pt x="155" y="345"/>
                    </a:lnTo>
                    <a:cubicBezTo>
                      <a:pt x="1715" y="1607"/>
                      <a:pt x="3203" y="2798"/>
                      <a:pt x="4168" y="4584"/>
                    </a:cubicBezTo>
                    <a:cubicBezTo>
                      <a:pt x="5203" y="6477"/>
                      <a:pt x="5132" y="8727"/>
                      <a:pt x="5049" y="10918"/>
                    </a:cubicBezTo>
                    <a:cubicBezTo>
                      <a:pt x="4977" y="13049"/>
                      <a:pt x="4906" y="15264"/>
                      <a:pt x="5858" y="17193"/>
                    </a:cubicBezTo>
                    <a:cubicBezTo>
                      <a:pt x="6192" y="17824"/>
                      <a:pt x="6585" y="18443"/>
                      <a:pt x="7013" y="19014"/>
                    </a:cubicBezTo>
                    <a:cubicBezTo>
                      <a:pt x="7275" y="19372"/>
                      <a:pt x="7537" y="19741"/>
                      <a:pt x="7775" y="20110"/>
                    </a:cubicBezTo>
                    <a:cubicBezTo>
                      <a:pt x="8513" y="21288"/>
                      <a:pt x="8775" y="22360"/>
                      <a:pt x="8561" y="23289"/>
                    </a:cubicBezTo>
                    <a:lnTo>
                      <a:pt x="8847" y="23360"/>
                    </a:lnTo>
                    <a:cubicBezTo>
                      <a:pt x="9085" y="22348"/>
                      <a:pt x="8811" y="21205"/>
                      <a:pt x="8025" y="19955"/>
                    </a:cubicBezTo>
                    <a:cubicBezTo>
                      <a:pt x="7787" y="19574"/>
                      <a:pt x="7513" y="19205"/>
                      <a:pt x="7263" y="18848"/>
                    </a:cubicBezTo>
                    <a:cubicBezTo>
                      <a:pt x="6835" y="18276"/>
                      <a:pt x="6454" y="17681"/>
                      <a:pt x="6120" y="17062"/>
                    </a:cubicBezTo>
                    <a:cubicBezTo>
                      <a:pt x="5203" y="15204"/>
                      <a:pt x="5287" y="13026"/>
                      <a:pt x="5346" y="10918"/>
                    </a:cubicBezTo>
                    <a:cubicBezTo>
                      <a:pt x="5430" y="8704"/>
                      <a:pt x="5501" y="6406"/>
                      <a:pt x="4429" y="4441"/>
                    </a:cubicBezTo>
                    <a:cubicBezTo>
                      <a:pt x="3429" y="2608"/>
                      <a:pt x="1929" y="1405"/>
                      <a:pt x="334" y="119"/>
                    </a:cubicBezTo>
                    <a:lnTo>
                      <a:pt x="19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62" name="Google Shape;2262;p24"/>
            <p:cNvGrpSpPr/>
            <p:nvPr/>
          </p:nvGrpSpPr>
          <p:grpSpPr>
            <a:xfrm rot="10800000">
              <a:off x="-211499" y="-47823"/>
              <a:ext cx="494509" cy="677964"/>
              <a:chOff x="7035817" y="4332511"/>
              <a:chExt cx="386516" cy="529867"/>
            </a:xfrm>
          </p:grpSpPr>
          <p:sp>
            <p:nvSpPr>
              <p:cNvPr id="2263" name="Google Shape;2263;p24"/>
              <p:cNvSpPr/>
              <p:nvPr/>
            </p:nvSpPr>
            <p:spPr>
              <a:xfrm rot="-8468661">
                <a:off x="7106174" y="4583932"/>
                <a:ext cx="279868" cy="214381"/>
              </a:xfrm>
              <a:custGeom>
                <a:avLst/>
                <a:gdLst/>
                <a:ahLst/>
                <a:cxnLst/>
                <a:rect l="l" t="t" r="r" b="b"/>
                <a:pathLst>
                  <a:path w="7633" h="5847" extrusionOk="0">
                    <a:moveTo>
                      <a:pt x="191" y="0"/>
                    </a:moveTo>
                    <a:lnTo>
                      <a:pt x="0" y="143"/>
                    </a:lnTo>
                    <a:cubicBezTo>
                      <a:pt x="2120" y="3084"/>
                      <a:pt x="4668" y="5001"/>
                      <a:pt x="7561" y="5846"/>
                    </a:cubicBezTo>
                    <a:lnTo>
                      <a:pt x="7632" y="5620"/>
                    </a:lnTo>
                    <a:cubicBezTo>
                      <a:pt x="4787" y="4787"/>
                      <a:pt x="2274" y="2906"/>
                      <a:pt x="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24"/>
              <p:cNvSpPr/>
              <p:nvPr/>
            </p:nvSpPr>
            <p:spPr>
              <a:xfrm rot="-8468661">
                <a:off x="7054892" y="4437576"/>
                <a:ext cx="123269" cy="104276"/>
              </a:xfrm>
              <a:custGeom>
                <a:avLst/>
                <a:gdLst/>
                <a:ahLst/>
                <a:cxnLst/>
                <a:rect l="l" t="t" r="r" b="b"/>
                <a:pathLst>
                  <a:path w="3362" h="2844" extrusionOk="0">
                    <a:moveTo>
                      <a:pt x="2371" y="1"/>
                    </a:moveTo>
                    <a:cubicBezTo>
                      <a:pt x="1578" y="1"/>
                      <a:pt x="322" y="1118"/>
                      <a:pt x="322" y="1118"/>
                    </a:cubicBezTo>
                    <a:lnTo>
                      <a:pt x="1" y="1832"/>
                    </a:lnTo>
                    <a:cubicBezTo>
                      <a:pt x="667" y="2177"/>
                      <a:pt x="1358" y="2487"/>
                      <a:pt x="2060" y="2761"/>
                    </a:cubicBezTo>
                    <a:cubicBezTo>
                      <a:pt x="2205" y="2817"/>
                      <a:pt x="2333" y="2843"/>
                      <a:pt x="2447" y="2843"/>
                    </a:cubicBezTo>
                    <a:cubicBezTo>
                      <a:pt x="3362" y="2843"/>
                      <a:pt x="3348" y="1175"/>
                      <a:pt x="2882" y="296"/>
                    </a:cubicBezTo>
                    <a:cubicBezTo>
                      <a:pt x="2770" y="84"/>
                      <a:pt x="2588" y="1"/>
                      <a:pt x="23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24"/>
              <p:cNvSpPr/>
              <p:nvPr/>
            </p:nvSpPr>
            <p:spPr>
              <a:xfrm rot="-8468661">
                <a:off x="7121147" y="4368268"/>
                <a:ext cx="133572" cy="117255"/>
              </a:xfrm>
              <a:custGeom>
                <a:avLst/>
                <a:gdLst/>
                <a:ahLst/>
                <a:cxnLst/>
                <a:rect l="l" t="t" r="r" b="b"/>
                <a:pathLst>
                  <a:path w="3643" h="3198" extrusionOk="0">
                    <a:moveTo>
                      <a:pt x="333" y="1"/>
                    </a:moveTo>
                    <a:lnTo>
                      <a:pt x="11" y="715"/>
                    </a:lnTo>
                    <a:cubicBezTo>
                      <a:pt x="11" y="715"/>
                      <a:pt x="0" y="3197"/>
                      <a:pt x="941" y="3197"/>
                    </a:cubicBezTo>
                    <a:cubicBezTo>
                      <a:pt x="986" y="3197"/>
                      <a:pt x="1033" y="3192"/>
                      <a:pt x="1083" y="3180"/>
                    </a:cubicBezTo>
                    <a:cubicBezTo>
                      <a:pt x="2178" y="2918"/>
                      <a:pt x="3643" y="1572"/>
                      <a:pt x="2392" y="929"/>
                    </a:cubicBezTo>
                    <a:cubicBezTo>
                      <a:pt x="1726" y="584"/>
                      <a:pt x="1035" y="274"/>
                      <a:pt x="3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24"/>
              <p:cNvSpPr/>
              <p:nvPr/>
            </p:nvSpPr>
            <p:spPr>
              <a:xfrm rot="-8468661">
                <a:off x="7079520" y="4365310"/>
                <a:ext cx="142116" cy="106439"/>
              </a:xfrm>
              <a:custGeom>
                <a:avLst/>
                <a:gdLst/>
                <a:ahLst/>
                <a:cxnLst/>
                <a:rect l="l" t="t" r="r" b="b"/>
                <a:pathLst>
                  <a:path w="3876" h="2903" extrusionOk="0">
                    <a:moveTo>
                      <a:pt x="2516" y="0"/>
                    </a:moveTo>
                    <a:cubicBezTo>
                      <a:pt x="2477" y="0"/>
                      <a:pt x="2436" y="2"/>
                      <a:pt x="2394" y="5"/>
                    </a:cubicBezTo>
                    <a:cubicBezTo>
                      <a:pt x="1596" y="65"/>
                      <a:pt x="799" y="160"/>
                      <a:pt x="1" y="303"/>
                    </a:cubicBezTo>
                    <a:lnTo>
                      <a:pt x="96" y="1077"/>
                    </a:lnTo>
                    <a:cubicBezTo>
                      <a:pt x="96" y="1077"/>
                      <a:pt x="1252" y="2902"/>
                      <a:pt x="2112" y="2902"/>
                    </a:cubicBezTo>
                    <a:cubicBezTo>
                      <a:pt x="2252" y="2902"/>
                      <a:pt x="2383" y="2855"/>
                      <a:pt x="2501" y="2743"/>
                    </a:cubicBezTo>
                    <a:cubicBezTo>
                      <a:pt x="3334" y="1968"/>
                      <a:pt x="3875" y="0"/>
                      <a:pt x="25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24"/>
              <p:cNvSpPr/>
              <p:nvPr/>
            </p:nvSpPr>
            <p:spPr>
              <a:xfrm rot="-8468661">
                <a:off x="7140952" y="4453002"/>
                <a:ext cx="100427" cy="98483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2686" extrusionOk="0">
                    <a:moveTo>
                      <a:pt x="1994" y="1"/>
                    </a:moveTo>
                    <a:cubicBezTo>
                      <a:pt x="1587" y="1"/>
                      <a:pt x="0" y="837"/>
                      <a:pt x="0" y="837"/>
                    </a:cubicBezTo>
                    <a:cubicBezTo>
                      <a:pt x="0" y="837"/>
                      <a:pt x="845" y="2685"/>
                      <a:pt x="1059" y="2685"/>
                    </a:cubicBezTo>
                    <a:cubicBezTo>
                      <a:pt x="1064" y="2685"/>
                      <a:pt x="1068" y="2684"/>
                      <a:pt x="1072" y="2683"/>
                    </a:cubicBezTo>
                    <a:cubicBezTo>
                      <a:pt x="1262" y="2587"/>
                      <a:pt x="1358" y="2064"/>
                      <a:pt x="1358" y="2064"/>
                    </a:cubicBezTo>
                    <a:cubicBezTo>
                      <a:pt x="1358" y="2064"/>
                      <a:pt x="1658" y="2276"/>
                      <a:pt x="1873" y="2276"/>
                    </a:cubicBezTo>
                    <a:cubicBezTo>
                      <a:pt x="1933" y="2276"/>
                      <a:pt x="1986" y="2259"/>
                      <a:pt x="2024" y="2218"/>
                    </a:cubicBezTo>
                    <a:cubicBezTo>
                      <a:pt x="2215" y="2016"/>
                      <a:pt x="1846" y="1516"/>
                      <a:pt x="1846" y="1516"/>
                    </a:cubicBezTo>
                    <a:cubicBezTo>
                      <a:pt x="2060" y="1444"/>
                      <a:pt x="2251" y="1361"/>
                      <a:pt x="2441" y="1242"/>
                    </a:cubicBezTo>
                    <a:cubicBezTo>
                      <a:pt x="2739" y="1051"/>
                      <a:pt x="1858" y="551"/>
                      <a:pt x="1858" y="551"/>
                    </a:cubicBezTo>
                    <a:cubicBezTo>
                      <a:pt x="1858" y="551"/>
                      <a:pt x="2191" y="301"/>
                      <a:pt x="2084" y="39"/>
                    </a:cubicBezTo>
                    <a:cubicBezTo>
                      <a:pt x="2074" y="13"/>
                      <a:pt x="2042" y="1"/>
                      <a:pt x="19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24"/>
              <p:cNvSpPr/>
              <p:nvPr/>
            </p:nvSpPr>
            <p:spPr>
              <a:xfrm rot="-8468661">
                <a:off x="7084304" y="4384233"/>
                <a:ext cx="13163" cy="10413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84" extrusionOk="0">
                    <a:moveTo>
                      <a:pt x="206" y="1"/>
                    </a:moveTo>
                    <a:cubicBezTo>
                      <a:pt x="42" y="1"/>
                      <a:pt x="1" y="244"/>
                      <a:pt x="180" y="278"/>
                    </a:cubicBezTo>
                    <a:cubicBezTo>
                      <a:pt x="191" y="281"/>
                      <a:pt x="202" y="283"/>
                      <a:pt x="212" y="283"/>
                    </a:cubicBezTo>
                    <a:cubicBezTo>
                      <a:pt x="272" y="283"/>
                      <a:pt x="326" y="231"/>
                      <a:pt x="346" y="171"/>
                    </a:cubicBezTo>
                    <a:cubicBezTo>
                      <a:pt x="358" y="99"/>
                      <a:pt x="311" y="16"/>
                      <a:pt x="239" y="4"/>
                    </a:cubicBezTo>
                    <a:cubicBezTo>
                      <a:pt x="228" y="2"/>
                      <a:pt x="216" y="1"/>
                      <a:pt x="2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24"/>
              <p:cNvSpPr/>
              <p:nvPr/>
            </p:nvSpPr>
            <p:spPr>
              <a:xfrm rot="-8468661">
                <a:off x="7100718" y="4366854"/>
                <a:ext cx="12026" cy="10340"/>
              </a:xfrm>
              <a:custGeom>
                <a:avLst/>
                <a:gdLst/>
                <a:ahLst/>
                <a:cxnLst/>
                <a:rect l="l" t="t" r="r" b="b"/>
                <a:pathLst>
                  <a:path w="328" h="282" extrusionOk="0">
                    <a:moveTo>
                      <a:pt x="147" y="1"/>
                    </a:moveTo>
                    <a:cubicBezTo>
                      <a:pt x="86" y="1"/>
                      <a:pt x="26" y="42"/>
                      <a:pt x="12" y="112"/>
                    </a:cubicBezTo>
                    <a:cubicBezTo>
                      <a:pt x="0" y="183"/>
                      <a:pt x="48" y="255"/>
                      <a:pt x="119" y="279"/>
                    </a:cubicBezTo>
                    <a:cubicBezTo>
                      <a:pt x="129" y="281"/>
                      <a:pt x="138" y="282"/>
                      <a:pt x="148" y="282"/>
                    </a:cubicBezTo>
                    <a:cubicBezTo>
                      <a:pt x="253" y="282"/>
                      <a:pt x="328" y="163"/>
                      <a:pt x="262" y="64"/>
                    </a:cubicBezTo>
                    <a:cubicBezTo>
                      <a:pt x="233" y="20"/>
                      <a:pt x="190" y="1"/>
                      <a:pt x="1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24"/>
              <p:cNvSpPr/>
              <p:nvPr/>
            </p:nvSpPr>
            <p:spPr>
              <a:xfrm rot="-8468661">
                <a:off x="7145374" y="4352755"/>
                <a:ext cx="11623" cy="10303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81" extrusionOk="0">
                    <a:moveTo>
                      <a:pt x="159" y="1"/>
                    </a:moveTo>
                    <a:cubicBezTo>
                      <a:pt x="75" y="1"/>
                      <a:pt x="1" y="70"/>
                      <a:pt x="19" y="158"/>
                    </a:cubicBezTo>
                    <a:cubicBezTo>
                      <a:pt x="33" y="237"/>
                      <a:pt x="94" y="281"/>
                      <a:pt x="156" y="281"/>
                    </a:cubicBezTo>
                    <a:cubicBezTo>
                      <a:pt x="198" y="281"/>
                      <a:pt x="240" y="261"/>
                      <a:pt x="269" y="218"/>
                    </a:cubicBezTo>
                    <a:cubicBezTo>
                      <a:pt x="316" y="158"/>
                      <a:pt x="304" y="75"/>
                      <a:pt x="245" y="27"/>
                    </a:cubicBezTo>
                    <a:cubicBezTo>
                      <a:pt x="217" y="9"/>
                      <a:pt x="188" y="1"/>
                      <a:pt x="1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24"/>
              <p:cNvSpPr/>
              <p:nvPr/>
            </p:nvSpPr>
            <p:spPr>
              <a:xfrm rot="-8468661">
                <a:off x="7122152" y="4355837"/>
                <a:ext cx="11586" cy="10340"/>
              </a:xfrm>
              <a:custGeom>
                <a:avLst/>
                <a:gdLst/>
                <a:ahLst/>
                <a:cxnLst/>
                <a:rect l="l" t="t" r="r" b="b"/>
                <a:pathLst>
                  <a:path w="316" h="282" extrusionOk="0">
                    <a:moveTo>
                      <a:pt x="159" y="1"/>
                    </a:moveTo>
                    <a:cubicBezTo>
                      <a:pt x="76" y="1"/>
                      <a:pt x="0" y="72"/>
                      <a:pt x="18" y="170"/>
                    </a:cubicBezTo>
                    <a:cubicBezTo>
                      <a:pt x="32" y="240"/>
                      <a:pt x="92" y="281"/>
                      <a:pt x="153" y="281"/>
                    </a:cubicBezTo>
                    <a:cubicBezTo>
                      <a:pt x="196" y="281"/>
                      <a:pt x="239" y="261"/>
                      <a:pt x="268" y="217"/>
                    </a:cubicBezTo>
                    <a:cubicBezTo>
                      <a:pt x="316" y="158"/>
                      <a:pt x="304" y="75"/>
                      <a:pt x="244" y="27"/>
                    </a:cubicBezTo>
                    <a:cubicBezTo>
                      <a:pt x="217" y="9"/>
                      <a:pt x="188" y="1"/>
                      <a:pt x="1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24"/>
              <p:cNvSpPr/>
              <p:nvPr/>
            </p:nvSpPr>
            <p:spPr>
              <a:xfrm rot="-8468661">
                <a:off x="7084695" y="4364459"/>
                <a:ext cx="10083" cy="89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45" extrusionOk="0">
                    <a:moveTo>
                      <a:pt x="132" y="0"/>
                    </a:moveTo>
                    <a:cubicBezTo>
                      <a:pt x="86" y="0"/>
                      <a:pt x="42" y="25"/>
                      <a:pt x="25" y="69"/>
                    </a:cubicBezTo>
                    <a:cubicBezTo>
                      <a:pt x="1" y="140"/>
                      <a:pt x="25" y="212"/>
                      <a:pt x="84" y="236"/>
                    </a:cubicBezTo>
                    <a:cubicBezTo>
                      <a:pt x="100" y="242"/>
                      <a:pt x="116" y="245"/>
                      <a:pt x="132" y="245"/>
                    </a:cubicBezTo>
                    <a:cubicBezTo>
                      <a:pt x="178" y="245"/>
                      <a:pt x="224" y="220"/>
                      <a:pt x="251" y="176"/>
                    </a:cubicBezTo>
                    <a:cubicBezTo>
                      <a:pt x="275" y="105"/>
                      <a:pt x="239" y="33"/>
                      <a:pt x="179" y="9"/>
                    </a:cubicBezTo>
                    <a:cubicBezTo>
                      <a:pt x="164" y="3"/>
                      <a:pt x="148" y="0"/>
                      <a:pt x="1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24"/>
              <p:cNvSpPr/>
              <p:nvPr/>
            </p:nvSpPr>
            <p:spPr>
              <a:xfrm rot="-8468661">
                <a:off x="7103711" y="4347525"/>
                <a:ext cx="10743" cy="9093"/>
              </a:xfrm>
              <a:custGeom>
                <a:avLst/>
                <a:gdLst/>
                <a:ahLst/>
                <a:cxnLst/>
                <a:rect l="l" t="t" r="r" b="b"/>
                <a:pathLst>
                  <a:path w="293" h="248" extrusionOk="0">
                    <a:moveTo>
                      <a:pt x="149" y="0"/>
                    </a:moveTo>
                    <a:cubicBezTo>
                      <a:pt x="132" y="0"/>
                      <a:pt x="114" y="4"/>
                      <a:pt x="96" y="12"/>
                    </a:cubicBezTo>
                    <a:cubicBezTo>
                      <a:pt x="1" y="48"/>
                      <a:pt x="1" y="191"/>
                      <a:pt x="96" y="238"/>
                    </a:cubicBezTo>
                    <a:cubicBezTo>
                      <a:pt x="111" y="244"/>
                      <a:pt x="127" y="247"/>
                      <a:pt x="142" y="247"/>
                    </a:cubicBezTo>
                    <a:cubicBezTo>
                      <a:pt x="189" y="247"/>
                      <a:pt x="236" y="220"/>
                      <a:pt x="263" y="167"/>
                    </a:cubicBezTo>
                    <a:cubicBezTo>
                      <a:pt x="292" y="88"/>
                      <a:pt x="232" y="0"/>
                      <a:pt x="14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24"/>
              <p:cNvSpPr/>
              <p:nvPr/>
            </p:nvSpPr>
            <p:spPr>
              <a:xfrm rot="-8468661">
                <a:off x="7127777" y="4342030"/>
                <a:ext cx="12503" cy="924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252" extrusionOk="0">
                    <a:moveTo>
                      <a:pt x="171" y="1"/>
                    </a:moveTo>
                    <a:cubicBezTo>
                      <a:pt x="80" y="1"/>
                      <a:pt x="1" y="112"/>
                      <a:pt x="81" y="210"/>
                    </a:cubicBezTo>
                    <a:cubicBezTo>
                      <a:pt x="107" y="239"/>
                      <a:pt x="137" y="251"/>
                      <a:pt x="166" y="251"/>
                    </a:cubicBezTo>
                    <a:cubicBezTo>
                      <a:pt x="258" y="251"/>
                      <a:pt x="341" y="134"/>
                      <a:pt x="259" y="44"/>
                    </a:cubicBezTo>
                    <a:cubicBezTo>
                      <a:pt x="232" y="14"/>
                      <a:pt x="201" y="1"/>
                      <a:pt x="1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75" name="Google Shape;2275;p24"/>
            <p:cNvGrpSpPr/>
            <p:nvPr/>
          </p:nvGrpSpPr>
          <p:grpSpPr>
            <a:xfrm rot="-10051249">
              <a:off x="1002315" y="-61333"/>
              <a:ext cx="448353" cy="699828"/>
              <a:chOff x="3890175" y="4411850"/>
              <a:chExt cx="534375" cy="834100"/>
            </a:xfrm>
          </p:grpSpPr>
          <p:sp>
            <p:nvSpPr>
              <p:cNvPr id="2276" name="Google Shape;2276;p24"/>
              <p:cNvSpPr/>
              <p:nvPr/>
            </p:nvSpPr>
            <p:spPr>
              <a:xfrm>
                <a:off x="4066975" y="4581850"/>
                <a:ext cx="297975" cy="664100"/>
              </a:xfrm>
              <a:custGeom>
                <a:avLst/>
                <a:gdLst/>
                <a:ahLst/>
                <a:cxnLst/>
                <a:rect l="l" t="t" r="r" b="b"/>
                <a:pathLst>
                  <a:path w="11919" h="26564" extrusionOk="0">
                    <a:moveTo>
                      <a:pt x="275" y="1"/>
                    </a:moveTo>
                    <a:lnTo>
                      <a:pt x="1" y="120"/>
                    </a:lnTo>
                    <a:lnTo>
                      <a:pt x="11645" y="26564"/>
                    </a:lnTo>
                    <a:lnTo>
                      <a:pt x="11919" y="26433"/>
                    </a:lnTo>
                    <a:lnTo>
                      <a:pt x="2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24"/>
              <p:cNvSpPr/>
              <p:nvPr/>
            </p:nvSpPr>
            <p:spPr>
              <a:xfrm>
                <a:off x="4233075" y="4647050"/>
                <a:ext cx="66100" cy="313150"/>
              </a:xfrm>
              <a:custGeom>
                <a:avLst/>
                <a:gdLst/>
                <a:ahLst/>
                <a:cxnLst/>
                <a:rect l="l" t="t" r="r" b="b"/>
                <a:pathLst>
                  <a:path w="2644" h="12526" extrusionOk="0">
                    <a:moveTo>
                      <a:pt x="2358" y="0"/>
                    </a:moveTo>
                    <a:lnTo>
                      <a:pt x="0" y="12478"/>
                    </a:lnTo>
                    <a:lnTo>
                      <a:pt x="286" y="12526"/>
                    </a:lnTo>
                    <a:lnTo>
                      <a:pt x="2644" y="60"/>
                    </a:lnTo>
                    <a:lnTo>
                      <a:pt x="23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24"/>
              <p:cNvSpPr/>
              <p:nvPr/>
            </p:nvSpPr>
            <p:spPr>
              <a:xfrm>
                <a:off x="4033350" y="4867900"/>
                <a:ext cx="252425" cy="203925"/>
              </a:xfrm>
              <a:custGeom>
                <a:avLst/>
                <a:gdLst/>
                <a:ahLst/>
                <a:cxnLst/>
                <a:rect l="l" t="t" r="r" b="b"/>
                <a:pathLst>
                  <a:path w="10097" h="8157" extrusionOk="0">
                    <a:moveTo>
                      <a:pt x="179" y="1"/>
                    </a:moveTo>
                    <a:lnTo>
                      <a:pt x="0" y="227"/>
                    </a:lnTo>
                    <a:lnTo>
                      <a:pt x="9918" y="8157"/>
                    </a:lnTo>
                    <a:lnTo>
                      <a:pt x="10097" y="7918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24"/>
              <p:cNvSpPr/>
              <p:nvPr/>
            </p:nvSpPr>
            <p:spPr>
              <a:xfrm>
                <a:off x="4213125" y="4588875"/>
                <a:ext cx="211425" cy="177325"/>
              </a:xfrm>
              <a:custGeom>
                <a:avLst/>
                <a:gdLst/>
                <a:ahLst/>
                <a:cxnLst/>
                <a:rect l="l" t="t" r="r" b="b"/>
                <a:pathLst>
                  <a:path w="8457" h="7093" extrusionOk="0">
                    <a:moveTo>
                      <a:pt x="3339" y="1"/>
                    </a:moveTo>
                    <a:cubicBezTo>
                      <a:pt x="2382" y="1"/>
                      <a:pt x="2525" y="3137"/>
                      <a:pt x="2525" y="3137"/>
                    </a:cubicBezTo>
                    <a:cubicBezTo>
                      <a:pt x="2525" y="3137"/>
                      <a:pt x="1865" y="704"/>
                      <a:pt x="980" y="704"/>
                    </a:cubicBezTo>
                    <a:cubicBezTo>
                      <a:pt x="959" y="704"/>
                      <a:pt x="938" y="705"/>
                      <a:pt x="917" y="708"/>
                    </a:cubicBezTo>
                    <a:cubicBezTo>
                      <a:pt x="1" y="815"/>
                      <a:pt x="632" y="5363"/>
                      <a:pt x="2180" y="6745"/>
                    </a:cubicBezTo>
                    <a:cubicBezTo>
                      <a:pt x="2456" y="6990"/>
                      <a:pt x="2837" y="7092"/>
                      <a:pt x="3273" y="7092"/>
                    </a:cubicBezTo>
                    <a:cubicBezTo>
                      <a:pt x="5275" y="7092"/>
                      <a:pt x="8457" y="4927"/>
                      <a:pt x="8252" y="4399"/>
                    </a:cubicBezTo>
                    <a:cubicBezTo>
                      <a:pt x="8047" y="3890"/>
                      <a:pt x="7410" y="3754"/>
                      <a:pt x="6788" y="3754"/>
                    </a:cubicBezTo>
                    <a:cubicBezTo>
                      <a:pt x="6070" y="3754"/>
                      <a:pt x="5370" y="3935"/>
                      <a:pt x="5370" y="3935"/>
                    </a:cubicBezTo>
                    <a:cubicBezTo>
                      <a:pt x="5370" y="3935"/>
                      <a:pt x="7597" y="1518"/>
                      <a:pt x="6442" y="911"/>
                    </a:cubicBezTo>
                    <a:cubicBezTo>
                      <a:pt x="6299" y="834"/>
                      <a:pt x="6157" y="800"/>
                      <a:pt x="6017" y="800"/>
                    </a:cubicBezTo>
                    <a:cubicBezTo>
                      <a:pt x="5027" y="800"/>
                      <a:pt x="4168" y="2482"/>
                      <a:pt x="4168" y="2482"/>
                    </a:cubicBezTo>
                    <a:cubicBezTo>
                      <a:pt x="4168" y="2482"/>
                      <a:pt x="4549" y="303"/>
                      <a:pt x="3465" y="18"/>
                    </a:cubicBezTo>
                    <a:cubicBezTo>
                      <a:pt x="3421" y="6"/>
                      <a:pt x="3379" y="1"/>
                      <a:pt x="33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24"/>
              <p:cNvSpPr/>
              <p:nvPr/>
            </p:nvSpPr>
            <p:spPr>
              <a:xfrm>
                <a:off x="3890175" y="4734725"/>
                <a:ext cx="220875" cy="218650"/>
              </a:xfrm>
              <a:custGeom>
                <a:avLst/>
                <a:gdLst/>
                <a:ahLst/>
                <a:cxnLst/>
                <a:rect l="l" t="t" r="r" b="b"/>
                <a:pathLst>
                  <a:path w="8835" h="8746" extrusionOk="0">
                    <a:moveTo>
                      <a:pt x="7933" y="1"/>
                    </a:moveTo>
                    <a:cubicBezTo>
                      <a:pt x="7117" y="1"/>
                      <a:pt x="7025" y="5149"/>
                      <a:pt x="7025" y="5149"/>
                    </a:cubicBezTo>
                    <a:cubicBezTo>
                      <a:pt x="7025" y="5149"/>
                      <a:pt x="4493" y="1366"/>
                      <a:pt x="3282" y="1366"/>
                    </a:cubicBezTo>
                    <a:cubicBezTo>
                      <a:pt x="3182" y="1366"/>
                      <a:pt x="3092" y="1391"/>
                      <a:pt x="3013" y="1446"/>
                    </a:cubicBezTo>
                    <a:cubicBezTo>
                      <a:pt x="1965" y="2173"/>
                      <a:pt x="6335" y="5447"/>
                      <a:pt x="6335" y="5447"/>
                    </a:cubicBezTo>
                    <a:cubicBezTo>
                      <a:pt x="6335" y="5447"/>
                      <a:pt x="3210" y="4471"/>
                      <a:pt x="1528" y="4471"/>
                    </a:cubicBezTo>
                    <a:cubicBezTo>
                      <a:pt x="1020" y="4471"/>
                      <a:pt x="643" y="4560"/>
                      <a:pt x="524" y="4792"/>
                    </a:cubicBezTo>
                    <a:cubicBezTo>
                      <a:pt x="0" y="5780"/>
                      <a:pt x="5977" y="6054"/>
                      <a:pt x="5977" y="6054"/>
                    </a:cubicBezTo>
                    <a:cubicBezTo>
                      <a:pt x="5977" y="6054"/>
                      <a:pt x="346" y="7697"/>
                      <a:pt x="417" y="8566"/>
                    </a:cubicBezTo>
                    <a:cubicBezTo>
                      <a:pt x="429" y="8691"/>
                      <a:pt x="563" y="8745"/>
                      <a:pt x="784" y="8745"/>
                    </a:cubicBezTo>
                    <a:cubicBezTo>
                      <a:pt x="2095" y="8745"/>
                      <a:pt x="6465" y="6852"/>
                      <a:pt x="6465" y="6852"/>
                    </a:cubicBezTo>
                    <a:lnTo>
                      <a:pt x="7585" y="5840"/>
                    </a:lnTo>
                    <a:cubicBezTo>
                      <a:pt x="7585" y="5840"/>
                      <a:pt x="8835" y="196"/>
                      <a:pt x="7978" y="6"/>
                    </a:cubicBezTo>
                    <a:cubicBezTo>
                      <a:pt x="7963" y="2"/>
                      <a:pt x="7948" y="1"/>
                      <a:pt x="79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24"/>
              <p:cNvSpPr/>
              <p:nvPr/>
            </p:nvSpPr>
            <p:spPr>
              <a:xfrm>
                <a:off x="3936675" y="4766850"/>
                <a:ext cx="188975" cy="202575"/>
              </a:xfrm>
              <a:custGeom>
                <a:avLst/>
                <a:gdLst/>
                <a:ahLst/>
                <a:cxnLst/>
                <a:rect l="l" t="t" r="r" b="b"/>
                <a:pathLst>
                  <a:path w="7559" h="8103" extrusionOk="0">
                    <a:moveTo>
                      <a:pt x="5076" y="0"/>
                    </a:moveTo>
                    <a:cubicBezTo>
                      <a:pt x="5055" y="0"/>
                      <a:pt x="5033" y="2"/>
                      <a:pt x="5010" y="7"/>
                    </a:cubicBezTo>
                    <a:cubicBezTo>
                      <a:pt x="4022" y="185"/>
                      <a:pt x="4784" y="3757"/>
                      <a:pt x="4784" y="3757"/>
                    </a:cubicBezTo>
                    <a:cubicBezTo>
                      <a:pt x="4784" y="3757"/>
                      <a:pt x="3234" y="1772"/>
                      <a:pt x="2428" y="1772"/>
                    </a:cubicBezTo>
                    <a:cubicBezTo>
                      <a:pt x="2310" y="1772"/>
                      <a:pt x="2208" y="1814"/>
                      <a:pt x="2129" y="1912"/>
                    </a:cubicBezTo>
                    <a:cubicBezTo>
                      <a:pt x="1522" y="2674"/>
                      <a:pt x="4070" y="4221"/>
                      <a:pt x="4070" y="4221"/>
                    </a:cubicBezTo>
                    <a:cubicBezTo>
                      <a:pt x="4070" y="4221"/>
                      <a:pt x="81" y="4388"/>
                      <a:pt x="22" y="5269"/>
                    </a:cubicBezTo>
                    <a:cubicBezTo>
                      <a:pt x="1" y="5577"/>
                      <a:pt x="541" y="5677"/>
                      <a:pt x="1254" y="5677"/>
                    </a:cubicBezTo>
                    <a:cubicBezTo>
                      <a:pt x="2583" y="5677"/>
                      <a:pt x="4510" y="5329"/>
                      <a:pt x="4510" y="5329"/>
                    </a:cubicBezTo>
                    <a:lnTo>
                      <a:pt x="4510" y="5329"/>
                    </a:lnTo>
                    <a:cubicBezTo>
                      <a:pt x="4510" y="5329"/>
                      <a:pt x="462" y="7412"/>
                      <a:pt x="1022" y="8019"/>
                    </a:cubicBezTo>
                    <a:cubicBezTo>
                      <a:pt x="1074" y="8076"/>
                      <a:pt x="1158" y="8102"/>
                      <a:pt x="1267" y="8102"/>
                    </a:cubicBezTo>
                    <a:cubicBezTo>
                      <a:pt x="2323" y="8102"/>
                      <a:pt x="5737" y="5686"/>
                      <a:pt x="5737" y="5686"/>
                    </a:cubicBezTo>
                    <a:cubicBezTo>
                      <a:pt x="5737" y="5686"/>
                      <a:pt x="7558" y="1257"/>
                      <a:pt x="6832" y="1019"/>
                    </a:cubicBezTo>
                    <a:cubicBezTo>
                      <a:pt x="6804" y="1010"/>
                      <a:pt x="6777" y="1005"/>
                      <a:pt x="6749" y="1005"/>
                    </a:cubicBezTo>
                    <a:cubicBezTo>
                      <a:pt x="6052" y="1005"/>
                      <a:pt x="5534" y="3828"/>
                      <a:pt x="5534" y="3828"/>
                    </a:cubicBezTo>
                    <a:cubicBezTo>
                      <a:pt x="5534" y="3828"/>
                      <a:pt x="5966" y="0"/>
                      <a:pt x="50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2" name="Google Shape;2282;p24"/>
              <p:cNvSpPr/>
              <p:nvPr/>
            </p:nvSpPr>
            <p:spPr>
              <a:xfrm>
                <a:off x="4053575" y="4881600"/>
                <a:ext cx="60450" cy="48350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934" extrusionOk="0">
                    <a:moveTo>
                      <a:pt x="1477" y="0"/>
                    </a:moveTo>
                    <a:lnTo>
                      <a:pt x="1" y="1798"/>
                    </a:lnTo>
                    <a:cubicBezTo>
                      <a:pt x="1" y="1798"/>
                      <a:pt x="506" y="1934"/>
                      <a:pt x="1025" y="1934"/>
                    </a:cubicBezTo>
                    <a:cubicBezTo>
                      <a:pt x="1480" y="1934"/>
                      <a:pt x="1946" y="1830"/>
                      <a:pt x="2096" y="1441"/>
                    </a:cubicBezTo>
                    <a:cubicBezTo>
                      <a:pt x="2418" y="620"/>
                      <a:pt x="1477" y="0"/>
                      <a:pt x="1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24"/>
              <p:cNvSpPr/>
              <p:nvPr/>
            </p:nvSpPr>
            <p:spPr>
              <a:xfrm>
                <a:off x="3896425" y="4411850"/>
                <a:ext cx="307800" cy="159025"/>
              </a:xfrm>
              <a:custGeom>
                <a:avLst/>
                <a:gdLst/>
                <a:ahLst/>
                <a:cxnLst/>
                <a:rect l="l" t="t" r="r" b="b"/>
                <a:pathLst>
                  <a:path w="12312" h="6361" extrusionOk="0">
                    <a:moveTo>
                      <a:pt x="7020" y="0"/>
                    </a:moveTo>
                    <a:cubicBezTo>
                      <a:pt x="5826" y="0"/>
                      <a:pt x="7037" y="5194"/>
                      <a:pt x="7037" y="5194"/>
                    </a:cubicBezTo>
                    <a:cubicBezTo>
                      <a:pt x="7037" y="5194"/>
                      <a:pt x="4284" y="939"/>
                      <a:pt x="3147" y="939"/>
                    </a:cubicBezTo>
                    <a:cubicBezTo>
                      <a:pt x="3095" y="939"/>
                      <a:pt x="3046" y="948"/>
                      <a:pt x="3001" y="967"/>
                    </a:cubicBezTo>
                    <a:cubicBezTo>
                      <a:pt x="1965" y="1396"/>
                      <a:pt x="6370" y="5432"/>
                      <a:pt x="6370" y="5432"/>
                    </a:cubicBezTo>
                    <a:cubicBezTo>
                      <a:pt x="6370" y="5432"/>
                      <a:pt x="2326" y="3665"/>
                      <a:pt x="930" y="3665"/>
                    </a:cubicBezTo>
                    <a:cubicBezTo>
                      <a:pt x="718" y="3665"/>
                      <a:pt x="567" y="3706"/>
                      <a:pt x="500" y="3801"/>
                    </a:cubicBezTo>
                    <a:cubicBezTo>
                      <a:pt x="0" y="4515"/>
                      <a:pt x="6239" y="6360"/>
                      <a:pt x="6239" y="6360"/>
                    </a:cubicBezTo>
                    <a:lnTo>
                      <a:pt x="7751" y="6301"/>
                    </a:lnTo>
                    <a:cubicBezTo>
                      <a:pt x="7751" y="6301"/>
                      <a:pt x="12311" y="2777"/>
                      <a:pt x="11776" y="2074"/>
                    </a:cubicBezTo>
                    <a:cubicBezTo>
                      <a:pt x="11733" y="2020"/>
                      <a:pt x="11673" y="1995"/>
                      <a:pt x="11597" y="1995"/>
                    </a:cubicBezTo>
                    <a:cubicBezTo>
                      <a:pt x="10712" y="1995"/>
                      <a:pt x="7751" y="5420"/>
                      <a:pt x="7751" y="5420"/>
                    </a:cubicBezTo>
                    <a:cubicBezTo>
                      <a:pt x="7751" y="5420"/>
                      <a:pt x="8323" y="122"/>
                      <a:pt x="7061" y="2"/>
                    </a:cubicBezTo>
                    <a:cubicBezTo>
                      <a:pt x="7047" y="1"/>
                      <a:pt x="7033" y="0"/>
                      <a:pt x="7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24"/>
              <p:cNvSpPr/>
              <p:nvPr/>
            </p:nvSpPr>
            <p:spPr>
              <a:xfrm>
                <a:off x="3944000" y="4460800"/>
                <a:ext cx="234025" cy="130325"/>
              </a:xfrm>
              <a:custGeom>
                <a:avLst/>
                <a:gdLst/>
                <a:ahLst/>
                <a:cxnLst/>
                <a:rect l="l" t="t" r="r" b="b"/>
                <a:pathLst>
                  <a:path w="9361" h="5213" extrusionOk="0">
                    <a:moveTo>
                      <a:pt x="4859" y="0"/>
                    </a:moveTo>
                    <a:cubicBezTo>
                      <a:pt x="4832" y="0"/>
                      <a:pt x="4805" y="3"/>
                      <a:pt x="4777" y="9"/>
                    </a:cubicBezTo>
                    <a:cubicBezTo>
                      <a:pt x="3824" y="199"/>
                      <a:pt x="4777" y="3033"/>
                      <a:pt x="4777" y="3033"/>
                    </a:cubicBezTo>
                    <a:cubicBezTo>
                      <a:pt x="4777" y="3033"/>
                      <a:pt x="2313" y="1127"/>
                      <a:pt x="1321" y="1127"/>
                    </a:cubicBezTo>
                    <a:cubicBezTo>
                      <a:pt x="1190" y="1127"/>
                      <a:pt x="1085" y="1161"/>
                      <a:pt x="1014" y="1235"/>
                    </a:cubicBezTo>
                    <a:cubicBezTo>
                      <a:pt x="395" y="1866"/>
                      <a:pt x="4420" y="4164"/>
                      <a:pt x="4420" y="4164"/>
                    </a:cubicBezTo>
                    <a:cubicBezTo>
                      <a:pt x="4420" y="4164"/>
                      <a:pt x="2182" y="3662"/>
                      <a:pt x="896" y="3662"/>
                    </a:cubicBezTo>
                    <a:cubicBezTo>
                      <a:pt x="368" y="3662"/>
                      <a:pt x="0" y="3746"/>
                      <a:pt x="14" y="3986"/>
                    </a:cubicBezTo>
                    <a:cubicBezTo>
                      <a:pt x="50" y="4807"/>
                      <a:pt x="5134" y="5212"/>
                      <a:pt x="5134" y="5212"/>
                    </a:cubicBezTo>
                    <a:cubicBezTo>
                      <a:pt x="5134" y="5212"/>
                      <a:pt x="9361" y="2986"/>
                      <a:pt x="8956" y="2331"/>
                    </a:cubicBezTo>
                    <a:cubicBezTo>
                      <a:pt x="8898" y="2241"/>
                      <a:pt x="8801" y="2202"/>
                      <a:pt x="8678" y="2202"/>
                    </a:cubicBezTo>
                    <a:cubicBezTo>
                      <a:pt x="7920" y="2202"/>
                      <a:pt x="6158" y="3664"/>
                      <a:pt x="6158" y="3664"/>
                    </a:cubicBezTo>
                    <a:cubicBezTo>
                      <a:pt x="6158" y="3664"/>
                      <a:pt x="9075" y="866"/>
                      <a:pt x="8206" y="390"/>
                    </a:cubicBezTo>
                    <a:cubicBezTo>
                      <a:pt x="8145" y="356"/>
                      <a:pt x="8079" y="340"/>
                      <a:pt x="8011" y="340"/>
                    </a:cubicBezTo>
                    <a:cubicBezTo>
                      <a:pt x="7106" y="340"/>
                      <a:pt x="5634" y="3128"/>
                      <a:pt x="5634" y="3128"/>
                    </a:cubicBezTo>
                    <a:cubicBezTo>
                      <a:pt x="5634" y="3128"/>
                      <a:pt x="5724" y="0"/>
                      <a:pt x="48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24"/>
              <p:cNvSpPr/>
              <p:nvPr/>
            </p:nvSpPr>
            <p:spPr>
              <a:xfrm>
                <a:off x="4040500" y="4577100"/>
                <a:ext cx="65500" cy="39450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578" extrusionOk="0">
                    <a:moveTo>
                      <a:pt x="2286" y="0"/>
                    </a:moveTo>
                    <a:lnTo>
                      <a:pt x="0" y="429"/>
                    </a:lnTo>
                    <a:cubicBezTo>
                      <a:pt x="0" y="429"/>
                      <a:pt x="802" y="1578"/>
                      <a:pt x="1529" y="1578"/>
                    </a:cubicBezTo>
                    <a:cubicBezTo>
                      <a:pt x="1633" y="1578"/>
                      <a:pt x="1735" y="1554"/>
                      <a:pt x="1834" y="1501"/>
                    </a:cubicBezTo>
                    <a:cubicBezTo>
                      <a:pt x="2619" y="1072"/>
                      <a:pt x="2286" y="1"/>
                      <a:pt x="22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6" name="Google Shape;2286;p24"/>
            <p:cNvGrpSpPr/>
            <p:nvPr/>
          </p:nvGrpSpPr>
          <p:grpSpPr>
            <a:xfrm>
              <a:off x="23704" y="4295370"/>
              <a:ext cx="645598" cy="927693"/>
              <a:chOff x="1736525" y="3674700"/>
              <a:chExt cx="415550" cy="597125"/>
            </a:xfrm>
          </p:grpSpPr>
          <p:sp>
            <p:nvSpPr>
              <p:cNvPr id="2287" name="Google Shape;2287;p24"/>
              <p:cNvSpPr/>
              <p:nvPr/>
            </p:nvSpPr>
            <p:spPr>
              <a:xfrm>
                <a:off x="1736525" y="3674700"/>
                <a:ext cx="352600" cy="590750"/>
              </a:xfrm>
              <a:custGeom>
                <a:avLst/>
                <a:gdLst/>
                <a:ahLst/>
                <a:cxnLst/>
                <a:rect l="l" t="t" r="r" b="b"/>
                <a:pathLst>
                  <a:path w="14104" h="23630" extrusionOk="0">
                    <a:moveTo>
                      <a:pt x="6481" y="1"/>
                    </a:moveTo>
                    <a:cubicBezTo>
                      <a:pt x="6263" y="1"/>
                      <a:pt x="6040" y="31"/>
                      <a:pt x="5810" y="95"/>
                    </a:cubicBezTo>
                    <a:cubicBezTo>
                      <a:pt x="0" y="1703"/>
                      <a:pt x="8299" y="18490"/>
                      <a:pt x="10442" y="22610"/>
                    </a:cubicBezTo>
                    <a:cubicBezTo>
                      <a:pt x="10728" y="23181"/>
                      <a:pt x="11299" y="23562"/>
                      <a:pt x="11942" y="23622"/>
                    </a:cubicBezTo>
                    <a:lnTo>
                      <a:pt x="11930" y="23622"/>
                    </a:lnTo>
                    <a:cubicBezTo>
                      <a:pt x="11990" y="23627"/>
                      <a:pt x="12049" y="23630"/>
                      <a:pt x="12107" y="23630"/>
                    </a:cubicBezTo>
                    <a:cubicBezTo>
                      <a:pt x="13217" y="23630"/>
                      <a:pt x="14103" y="22682"/>
                      <a:pt x="13990" y="21562"/>
                    </a:cubicBezTo>
                    <a:cubicBezTo>
                      <a:pt x="13397" y="15600"/>
                      <a:pt x="11385" y="1"/>
                      <a:pt x="648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24"/>
              <p:cNvSpPr/>
              <p:nvPr/>
            </p:nvSpPr>
            <p:spPr>
              <a:xfrm>
                <a:off x="1908250" y="3765775"/>
                <a:ext cx="143500" cy="458125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18325" extrusionOk="0">
                    <a:moveTo>
                      <a:pt x="287" y="0"/>
                    </a:moveTo>
                    <a:lnTo>
                      <a:pt x="1" y="84"/>
                    </a:lnTo>
                    <a:lnTo>
                      <a:pt x="5454" y="18324"/>
                    </a:lnTo>
                    <a:lnTo>
                      <a:pt x="5740" y="18241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24"/>
              <p:cNvSpPr/>
              <p:nvPr/>
            </p:nvSpPr>
            <p:spPr>
              <a:xfrm>
                <a:off x="1954400" y="3814000"/>
                <a:ext cx="197675" cy="457825"/>
              </a:xfrm>
              <a:custGeom>
                <a:avLst/>
                <a:gdLst/>
                <a:ahLst/>
                <a:cxnLst/>
                <a:rect l="l" t="t" r="r" b="b"/>
                <a:pathLst>
                  <a:path w="7907" h="18313" extrusionOk="0">
                    <a:moveTo>
                      <a:pt x="6906" y="0"/>
                    </a:moveTo>
                    <a:cubicBezTo>
                      <a:pt x="2798" y="3179"/>
                      <a:pt x="381" y="10037"/>
                      <a:pt x="72" y="15716"/>
                    </a:cubicBezTo>
                    <a:cubicBezTo>
                      <a:pt x="1" y="17126"/>
                      <a:pt x="1120" y="18312"/>
                      <a:pt x="2539" y="18312"/>
                    </a:cubicBezTo>
                    <a:cubicBezTo>
                      <a:pt x="2546" y="18312"/>
                      <a:pt x="2553" y="18312"/>
                      <a:pt x="2560" y="18312"/>
                    </a:cubicBezTo>
                    <a:cubicBezTo>
                      <a:pt x="3572" y="18312"/>
                      <a:pt x="4489" y="17693"/>
                      <a:pt x="4870" y="16752"/>
                    </a:cubicBezTo>
                    <a:cubicBezTo>
                      <a:pt x="5906" y="14169"/>
                      <a:pt x="7228" y="9870"/>
                      <a:pt x="7513" y="8346"/>
                    </a:cubicBezTo>
                    <a:lnTo>
                      <a:pt x="7513" y="8346"/>
                    </a:lnTo>
                    <a:lnTo>
                      <a:pt x="5489" y="8954"/>
                    </a:lnTo>
                    <a:lnTo>
                      <a:pt x="5489" y="8954"/>
                    </a:lnTo>
                    <a:lnTo>
                      <a:pt x="7763" y="6334"/>
                    </a:lnTo>
                    <a:cubicBezTo>
                      <a:pt x="7906" y="4179"/>
                      <a:pt x="7609" y="2036"/>
                      <a:pt x="69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24"/>
              <p:cNvSpPr/>
              <p:nvPr/>
            </p:nvSpPr>
            <p:spPr>
              <a:xfrm>
                <a:off x="2002325" y="3913400"/>
                <a:ext cx="91700" cy="329550"/>
              </a:xfrm>
              <a:custGeom>
                <a:avLst/>
                <a:gdLst/>
                <a:ahLst/>
                <a:cxnLst/>
                <a:rect l="l" t="t" r="r" b="b"/>
                <a:pathLst>
                  <a:path w="3668" h="13182" extrusionOk="0">
                    <a:moveTo>
                      <a:pt x="3406" y="1"/>
                    </a:moveTo>
                    <a:cubicBezTo>
                      <a:pt x="1846" y="3454"/>
                      <a:pt x="393" y="9597"/>
                      <a:pt x="0" y="13157"/>
                    </a:cubicBezTo>
                    <a:lnTo>
                      <a:pt x="298" y="13181"/>
                    </a:lnTo>
                    <a:cubicBezTo>
                      <a:pt x="679" y="9645"/>
                      <a:pt x="2132" y="3549"/>
                      <a:pt x="3667" y="120"/>
                    </a:cubicBezTo>
                    <a:lnTo>
                      <a:pt x="340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91" name="Google Shape;2291;p24"/>
            <p:cNvGrpSpPr/>
            <p:nvPr/>
          </p:nvGrpSpPr>
          <p:grpSpPr>
            <a:xfrm>
              <a:off x="159" y="4543717"/>
              <a:ext cx="320657" cy="681347"/>
              <a:chOff x="3816125" y="3120150"/>
              <a:chExt cx="295700" cy="628375"/>
            </a:xfrm>
          </p:grpSpPr>
          <p:sp>
            <p:nvSpPr>
              <p:cNvPr id="2292" name="Google Shape;2292;p24"/>
              <p:cNvSpPr/>
              <p:nvPr/>
            </p:nvSpPr>
            <p:spPr>
              <a:xfrm>
                <a:off x="3851075" y="3231775"/>
                <a:ext cx="225625" cy="516750"/>
              </a:xfrm>
              <a:custGeom>
                <a:avLst/>
                <a:gdLst/>
                <a:ahLst/>
                <a:cxnLst/>
                <a:rect l="l" t="t" r="r" b="b"/>
                <a:pathLst>
                  <a:path w="9025" h="20670" extrusionOk="0">
                    <a:moveTo>
                      <a:pt x="4560" y="1"/>
                    </a:moveTo>
                    <a:lnTo>
                      <a:pt x="4263" y="60"/>
                    </a:lnTo>
                    <a:lnTo>
                      <a:pt x="6608" y="10859"/>
                    </a:lnTo>
                    <a:cubicBezTo>
                      <a:pt x="6227" y="10204"/>
                      <a:pt x="5322" y="9847"/>
                      <a:pt x="4596" y="9657"/>
                    </a:cubicBezTo>
                    <a:cubicBezTo>
                      <a:pt x="3647" y="9398"/>
                      <a:pt x="2665" y="9305"/>
                      <a:pt x="1679" y="9305"/>
                    </a:cubicBezTo>
                    <a:cubicBezTo>
                      <a:pt x="1119" y="9305"/>
                      <a:pt x="557" y="9335"/>
                      <a:pt x="0" y="9383"/>
                    </a:cubicBezTo>
                    <a:cubicBezTo>
                      <a:pt x="1140" y="10670"/>
                      <a:pt x="2755" y="11365"/>
                      <a:pt x="4408" y="11365"/>
                    </a:cubicBezTo>
                    <a:cubicBezTo>
                      <a:pt x="5155" y="11365"/>
                      <a:pt x="5909" y="11223"/>
                      <a:pt x="6632" y="10930"/>
                    </a:cubicBezTo>
                    <a:lnTo>
                      <a:pt x="8739" y="20670"/>
                    </a:lnTo>
                    <a:lnTo>
                      <a:pt x="9025" y="20610"/>
                    </a:lnTo>
                    <a:lnTo>
                      <a:pt x="456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24"/>
              <p:cNvSpPr/>
              <p:nvPr/>
            </p:nvSpPr>
            <p:spPr>
              <a:xfrm>
                <a:off x="3816125" y="3120150"/>
                <a:ext cx="295700" cy="274050"/>
              </a:xfrm>
              <a:custGeom>
                <a:avLst/>
                <a:gdLst/>
                <a:ahLst/>
                <a:cxnLst/>
                <a:rect l="l" t="t" r="r" b="b"/>
                <a:pathLst>
                  <a:path w="11828" h="10962" extrusionOk="0">
                    <a:moveTo>
                      <a:pt x="7503" y="0"/>
                    </a:moveTo>
                    <a:cubicBezTo>
                      <a:pt x="7443" y="0"/>
                      <a:pt x="7372" y="20"/>
                      <a:pt x="7292" y="60"/>
                    </a:cubicBezTo>
                    <a:cubicBezTo>
                      <a:pt x="6030" y="703"/>
                      <a:pt x="5780" y="3596"/>
                      <a:pt x="5780" y="3596"/>
                    </a:cubicBezTo>
                    <a:cubicBezTo>
                      <a:pt x="5780" y="3596"/>
                      <a:pt x="4009" y="676"/>
                      <a:pt x="3049" y="676"/>
                    </a:cubicBezTo>
                    <a:cubicBezTo>
                      <a:pt x="2912" y="676"/>
                      <a:pt x="2792" y="735"/>
                      <a:pt x="2696" y="870"/>
                    </a:cubicBezTo>
                    <a:cubicBezTo>
                      <a:pt x="1922" y="1953"/>
                      <a:pt x="4196" y="4466"/>
                      <a:pt x="4196" y="4466"/>
                    </a:cubicBezTo>
                    <a:cubicBezTo>
                      <a:pt x="4196" y="4466"/>
                      <a:pt x="4081" y="4463"/>
                      <a:pt x="3890" y="4463"/>
                    </a:cubicBezTo>
                    <a:cubicBezTo>
                      <a:pt x="2924" y="4463"/>
                      <a:pt x="1" y="4529"/>
                      <a:pt x="100" y="5335"/>
                    </a:cubicBezTo>
                    <a:cubicBezTo>
                      <a:pt x="219" y="6299"/>
                      <a:pt x="4172" y="6371"/>
                      <a:pt x="4172" y="6371"/>
                    </a:cubicBezTo>
                    <a:cubicBezTo>
                      <a:pt x="4172" y="6371"/>
                      <a:pt x="1529" y="8930"/>
                      <a:pt x="2410" y="9871"/>
                    </a:cubicBezTo>
                    <a:cubicBezTo>
                      <a:pt x="2517" y="9982"/>
                      <a:pt x="2644" y="10031"/>
                      <a:pt x="2785" y="10031"/>
                    </a:cubicBezTo>
                    <a:cubicBezTo>
                      <a:pt x="3819" y="10031"/>
                      <a:pt x="5589" y="7395"/>
                      <a:pt x="5589" y="7395"/>
                    </a:cubicBezTo>
                    <a:cubicBezTo>
                      <a:pt x="5589" y="7395"/>
                      <a:pt x="6665" y="10962"/>
                      <a:pt x="7699" y="10962"/>
                    </a:cubicBezTo>
                    <a:cubicBezTo>
                      <a:pt x="7742" y="10962"/>
                      <a:pt x="7785" y="10955"/>
                      <a:pt x="7827" y="10943"/>
                    </a:cubicBezTo>
                    <a:cubicBezTo>
                      <a:pt x="8899" y="10609"/>
                      <a:pt x="7006" y="6823"/>
                      <a:pt x="7006" y="6823"/>
                    </a:cubicBezTo>
                    <a:lnTo>
                      <a:pt x="7006" y="6823"/>
                    </a:lnTo>
                    <a:cubicBezTo>
                      <a:pt x="7006" y="6823"/>
                      <a:pt x="9393" y="8627"/>
                      <a:pt x="10521" y="8627"/>
                    </a:cubicBezTo>
                    <a:cubicBezTo>
                      <a:pt x="10780" y="8627"/>
                      <a:pt x="10972" y="8533"/>
                      <a:pt x="11054" y="8299"/>
                    </a:cubicBezTo>
                    <a:cubicBezTo>
                      <a:pt x="11506" y="7049"/>
                      <a:pt x="7637" y="5740"/>
                      <a:pt x="7637" y="5740"/>
                    </a:cubicBezTo>
                    <a:cubicBezTo>
                      <a:pt x="7637" y="5740"/>
                      <a:pt x="11828" y="3704"/>
                      <a:pt x="11102" y="2692"/>
                    </a:cubicBezTo>
                    <a:cubicBezTo>
                      <a:pt x="10977" y="2521"/>
                      <a:pt x="10783" y="2449"/>
                      <a:pt x="10548" y="2449"/>
                    </a:cubicBezTo>
                    <a:cubicBezTo>
                      <a:pt x="9391" y="2449"/>
                      <a:pt x="7220" y="4168"/>
                      <a:pt x="7220" y="4168"/>
                    </a:cubicBezTo>
                    <a:cubicBezTo>
                      <a:pt x="7220" y="4168"/>
                      <a:pt x="8400" y="0"/>
                      <a:pt x="75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94" name="Google Shape;2294;p24"/>
            <p:cNvGrpSpPr/>
            <p:nvPr/>
          </p:nvGrpSpPr>
          <p:grpSpPr>
            <a:xfrm>
              <a:off x="636730" y="4611443"/>
              <a:ext cx="290545" cy="548799"/>
              <a:chOff x="2272000" y="4262650"/>
              <a:chExt cx="191425" cy="361575"/>
            </a:xfrm>
          </p:grpSpPr>
          <p:sp>
            <p:nvSpPr>
              <p:cNvPr id="2295" name="Google Shape;2295;p24"/>
              <p:cNvSpPr/>
              <p:nvPr/>
            </p:nvSpPr>
            <p:spPr>
              <a:xfrm>
                <a:off x="2272000" y="4377750"/>
                <a:ext cx="19142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9859" extrusionOk="0">
                    <a:moveTo>
                      <a:pt x="3632" y="1"/>
                    </a:moveTo>
                    <a:lnTo>
                      <a:pt x="0" y="9776"/>
                    </a:lnTo>
                    <a:lnTo>
                      <a:pt x="227" y="9859"/>
                    </a:lnTo>
                    <a:lnTo>
                      <a:pt x="274" y="9704"/>
                    </a:lnTo>
                    <a:cubicBezTo>
                      <a:pt x="1453" y="9418"/>
                      <a:pt x="4822" y="8549"/>
                      <a:pt x="5418" y="8180"/>
                    </a:cubicBezTo>
                    <a:lnTo>
                      <a:pt x="4715" y="7763"/>
                    </a:lnTo>
                    <a:lnTo>
                      <a:pt x="6049" y="7740"/>
                    </a:lnTo>
                    <a:cubicBezTo>
                      <a:pt x="6704" y="7216"/>
                      <a:pt x="7251" y="6573"/>
                      <a:pt x="7656" y="5847"/>
                    </a:cubicBezTo>
                    <a:cubicBezTo>
                      <a:pt x="7433" y="5807"/>
                      <a:pt x="7202" y="5788"/>
                      <a:pt x="6965" y="5788"/>
                    </a:cubicBezTo>
                    <a:cubicBezTo>
                      <a:pt x="4776" y="5788"/>
                      <a:pt x="2055" y="7379"/>
                      <a:pt x="584" y="8883"/>
                    </a:cubicBezTo>
                    <a:lnTo>
                      <a:pt x="3846" y="72"/>
                    </a:lnTo>
                    <a:lnTo>
                      <a:pt x="363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24"/>
              <p:cNvSpPr/>
              <p:nvPr/>
            </p:nvSpPr>
            <p:spPr>
              <a:xfrm>
                <a:off x="2291950" y="4262650"/>
                <a:ext cx="161325" cy="144400"/>
              </a:xfrm>
              <a:custGeom>
                <a:avLst/>
                <a:gdLst/>
                <a:ahLst/>
                <a:cxnLst/>
                <a:rect l="l" t="t" r="r" b="b"/>
                <a:pathLst>
                  <a:path w="6453" h="5776" extrusionOk="0">
                    <a:moveTo>
                      <a:pt x="2815" y="0"/>
                    </a:moveTo>
                    <a:cubicBezTo>
                      <a:pt x="2245" y="0"/>
                      <a:pt x="1" y="3764"/>
                      <a:pt x="1786" y="5247"/>
                    </a:cubicBezTo>
                    <a:lnTo>
                      <a:pt x="2239" y="5533"/>
                    </a:lnTo>
                    <a:cubicBezTo>
                      <a:pt x="2567" y="5701"/>
                      <a:pt x="2880" y="5775"/>
                      <a:pt x="3174" y="5775"/>
                    </a:cubicBezTo>
                    <a:cubicBezTo>
                      <a:pt x="5278" y="5775"/>
                      <a:pt x="6453" y="1988"/>
                      <a:pt x="6025" y="1664"/>
                    </a:cubicBezTo>
                    <a:cubicBezTo>
                      <a:pt x="5977" y="1626"/>
                      <a:pt x="5922" y="1609"/>
                      <a:pt x="5863" y="1609"/>
                    </a:cubicBezTo>
                    <a:cubicBezTo>
                      <a:pt x="5316" y="1609"/>
                      <a:pt x="4358" y="3033"/>
                      <a:pt x="4358" y="3033"/>
                    </a:cubicBezTo>
                    <a:cubicBezTo>
                      <a:pt x="4358" y="3033"/>
                      <a:pt x="5203" y="390"/>
                      <a:pt x="4798" y="175"/>
                    </a:cubicBezTo>
                    <a:cubicBezTo>
                      <a:pt x="4781" y="166"/>
                      <a:pt x="4761" y="162"/>
                      <a:pt x="4739" y="162"/>
                    </a:cubicBezTo>
                    <a:cubicBezTo>
                      <a:pt x="4263" y="162"/>
                      <a:pt x="2870" y="2307"/>
                      <a:pt x="2870" y="2307"/>
                    </a:cubicBezTo>
                    <a:cubicBezTo>
                      <a:pt x="2870" y="2307"/>
                      <a:pt x="3346" y="223"/>
                      <a:pt x="2858" y="9"/>
                    </a:cubicBezTo>
                    <a:cubicBezTo>
                      <a:pt x="2845" y="3"/>
                      <a:pt x="2830" y="0"/>
                      <a:pt x="28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97" name="Google Shape;2297;p24"/>
            <p:cNvGrpSpPr/>
            <p:nvPr/>
          </p:nvGrpSpPr>
          <p:grpSpPr>
            <a:xfrm rot="-24103" flipH="1">
              <a:off x="960271" y="4357252"/>
              <a:ext cx="576506" cy="858144"/>
              <a:chOff x="7726423" y="3744050"/>
              <a:chExt cx="1010502" cy="1504159"/>
            </a:xfrm>
          </p:grpSpPr>
          <p:sp>
            <p:nvSpPr>
              <p:cNvPr id="2298" name="Google Shape;2298;p24"/>
              <p:cNvSpPr/>
              <p:nvPr/>
            </p:nvSpPr>
            <p:spPr>
              <a:xfrm flipH="1">
                <a:off x="7726423" y="3744050"/>
                <a:ext cx="1010502" cy="1504159"/>
              </a:xfrm>
              <a:custGeom>
                <a:avLst/>
                <a:gdLst/>
                <a:ahLst/>
                <a:cxnLst/>
                <a:rect l="l" t="t" r="r" b="b"/>
                <a:pathLst>
                  <a:path w="26408" h="39309" extrusionOk="0">
                    <a:moveTo>
                      <a:pt x="5263" y="0"/>
                    </a:moveTo>
                    <a:lnTo>
                      <a:pt x="5263" y="0"/>
                    </a:lnTo>
                    <a:cubicBezTo>
                      <a:pt x="3180" y="977"/>
                      <a:pt x="1561" y="2739"/>
                      <a:pt x="763" y="4906"/>
                    </a:cubicBezTo>
                    <a:cubicBezTo>
                      <a:pt x="1" y="7084"/>
                      <a:pt x="120" y="9490"/>
                      <a:pt x="1096" y="11585"/>
                    </a:cubicBezTo>
                    <a:cubicBezTo>
                      <a:pt x="1906" y="13311"/>
                      <a:pt x="3251" y="14716"/>
                      <a:pt x="4430" y="16217"/>
                    </a:cubicBezTo>
                    <a:cubicBezTo>
                      <a:pt x="5609" y="17705"/>
                      <a:pt x="6668" y="19407"/>
                      <a:pt x="6752" y="21324"/>
                    </a:cubicBezTo>
                    <a:cubicBezTo>
                      <a:pt x="6847" y="23253"/>
                      <a:pt x="5930" y="25051"/>
                      <a:pt x="5252" y="26849"/>
                    </a:cubicBezTo>
                    <a:cubicBezTo>
                      <a:pt x="4716" y="28325"/>
                      <a:pt x="4418" y="29861"/>
                      <a:pt x="4347" y="31421"/>
                    </a:cubicBezTo>
                    <a:cubicBezTo>
                      <a:pt x="4180" y="35374"/>
                      <a:pt x="7288" y="38695"/>
                      <a:pt x="11240" y="38886"/>
                    </a:cubicBezTo>
                    <a:lnTo>
                      <a:pt x="20039" y="39303"/>
                    </a:lnTo>
                    <a:cubicBezTo>
                      <a:pt x="20124" y="39306"/>
                      <a:pt x="20208" y="39308"/>
                      <a:pt x="20291" y="39308"/>
                    </a:cubicBezTo>
                    <a:cubicBezTo>
                      <a:pt x="23709" y="39308"/>
                      <a:pt x="26408" y="36254"/>
                      <a:pt x="25861" y="32838"/>
                    </a:cubicBezTo>
                    <a:cubicBezTo>
                      <a:pt x="25397" y="29944"/>
                      <a:pt x="23671" y="28408"/>
                      <a:pt x="22563" y="27420"/>
                    </a:cubicBezTo>
                    <a:cubicBezTo>
                      <a:pt x="20789" y="25837"/>
                      <a:pt x="18694" y="24384"/>
                      <a:pt x="17932" y="22146"/>
                    </a:cubicBezTo>
                    <a:cubicBezTo>
                      <a:pt x="16646" y="18383"/>
                      <a:pt x="19634" y="13883"/>
                      <a:pt x="17670" y="10430"/>
                    </a:cubicBezTo>
                    <a:cubicBezTo>
                      <a:pt x="16729" y="8763"/>
                      <a:pt x="14860" y="7858"/>
                      <a:pt x="13038" y="7263"/>
                    </a:cubicBezTo>
                    <a:cubicBezTo>
                      <a:pt x="12372" y="7037"/>
                      <a:pt x="11693" y="6846"/>
                      <a:pt x="11014" y="6632"/>
                    </a:cubicBezTo>
                    <a:lnTo>
                      <a:pt x="9574" y="10132"/>
                    </a:lnTo>
                    <a:lnTo>
                      <a:pt x="9788" y="6215"/>
                    </a:lnTo>
                    <a:cubicBezTo>
                      <a:pt x="9062" y="5941"/>
                      <a:pt x="8371" y="5596"/>
                      <a:pt x="7728" y="5156"/>
                    </a:cubicBezTo>
                    <a:cubicBezTo>
                      <a:pt x="6156" y="4060"/>
                      <a:pt x="4609" y="1798"/>
                      <a:pt x="52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24"/>
              <p:cNvSpPr/>
              <p:nvPr/>
            </p:nvSpPr>
            <p:spPr>
              <a:xfrm flipH="1">
                <a:off x="8138704" y="4123546"/>
                <a:ext cx="347638" cy="893909"/>
              </a:xfrm>
              <a:custGeom>
                <a:avLst/>
                <a:gdLst/>
                <a:ahLst/>
                <a:cxnLst/>
                <a:rect l="l" t="t" r="r" b="b"/>
                <a:pathLst>
                  <a:path w="9085" h="23361" extrusionOk="0">
                    <a:moveTo>
                      <a:pt x="191" y="0"/>
                    </a:moveTo>
                    <a:lnTo>
                      <a:pt x="0" y="226"/>
                    </a:lnTo>
                    <a:lnTo>
                      <a:pt x="155" y="345"/>
                    </a:lnTo>
                    <a:cubicBezTo>
                      <a:pt x="1715" y="1607"/>
                      <a:pt x="3203" y="2798"/>
                      <a:pt x="4168" y="4584"/>
                    </a:cubicBezTo>
                    <a:cubicBezTo>
                      <a:pt x="5203" y="6477"/>
                      <a:pt x="5132" y="8727"/>
                      <a:pt x="5049" y="10918"/>
                    </a:cubicBezTo>
                    <a:cubicBezTo>
                      <a:pt x="4977" y="13049"/>
                      <a:pt x="4906" y="15264"/>
                      <a:pt x="5858" y="17193"/>
                    </a:cubicBezTo>
                    <a:cubicBezTo>
                      <a:pt x="6192" y="17824"/>
                      <a:pt x="6585" y="18443"/>
                      <a:pt x="7013" y="19014"/>
                    </a:cubicBezTo>
                    <a:cubicBezTo>
                      <a:pt x="7275" y="19372"/>
                      <a:pt x="7537" y="19741"/>
                      <a:pt x="7775" y="20110"/>
                    </a:cubicBezTo>
                    <a:cubicBezTo>
                      <a:pt x="8513" y="21288"/>
                      <a:pt x="8775" y="22360"/>
                      <a:pt x="8561" y="23289"/>
                    </a:cubicBezTo>
                    <a:lnTo>
                      <a:pt x="8847" y="23360"/>
                    </a:lnTo>
                    <a:cubicBezTo>
                      <a:pt x="9085" y="22348"/>
                      <a:pt x="8811" y="21205"/>
                      <a:pt x="8025" y="19955"/>
                    </a:cubicBezTo>
                    <a:cubicBezTo>
                      <a:pt x="7787" y="19574"/>
                      <a:pt x="7513" y="19205"/>
                      <a:pt x="7263" y="18848"/>
                    </a:cubicBezTo>
                    <a:cubicBezTo>
                      <a:pt x="6835" y="18276"/>
                      <a:pt x="6454" y="17681"/>
                      <a:pt x="6120" y="17062"/>
                    </a:cubicBezTo>
                    <a:cubicBezTo>
                      <a:pt x="5203" y="15204"/>
                      <a:pt x="5287" y="13026"/>
                      <a:pt x="5346" y="10918"/>
                    </a:cubicBezTo>
                    <a:cubicBezTo>
                      <a:pt x="5430" y="8704"/>
                      <a:pt x="5501" y="6406"/>
                      <a:pt x="4429" y="4441"/>
                    </a:cubicBezTo>
                    <a:cubicBezTo>
                      <a:pt x="3429" y="2608"/>
                      <a:pt x="1929" y="1405"/>
                      <a:pt x="334" y="119"/>
                    </a:cubicBezTo>
                    <a:lnTo>
                      <a:pt x="19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00" name="Google Shape;2300;p24"/>
            <p:cNvGrpSpPr/>
            <p:nvPr/>
          </p:nvGrpSpPr>
          <p:grpSpPr>
            <a:xfrm rot="561892" flipH="1">
              <a:off x="1700453" y="4588184"/>
              <a:ext cx="312687" cy="590586"/>
              <a:chOff x="2272000" y="4262650"/>
              <a:chExt cx="191425" cy="361575"/>
            </a:xfrm>
          </p:grpSpPr>
          <p:sp>
            <p:nvSpPr>
              <p:cNvPr id="2301" name="Google Shape;2301;p24"/>
              <p:cNvSpPr/>
              <p:nvPr/>
            </p:nvSpPr>
            <p:spPr>
              <a:xfrm>
                <a:off x="2272000" y="4377750"/>
                <a:ext cx="19142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9859" extrusionOk="0">
                    <a:moveTo>
                      <a:pt x="3632" y="1"/>
                    </a:moveTo>
                    <a:lnTo>
                      <a:pt x="0" y="9776"/>
                    </a:lnTo>
                    <a:lnTo>
                      <a:pt x="227" y="9859"/>
                    </a:lnTo>
                    <a:lnTo>
                      <a:pt x="274" y="9704"/>
                    </a:lnTo>
                    <a:cubicBezTo>
                      <a:pt x="1453" y="9418"/>
                      <a:pt x="4822" y="8549"/>
                      <a:pt x="5418" y="8180"/>
                    </a:cubicBezTo>
                    <a:lnTo>
                      <a:pt x="4715" y="7763"/>
                    </a:lnTo>
                    <a:lnTo>
                      <a:pt x="6049" y="7740"/>
                    </a:lnTo>
                    <a:cubicBezTo>
                      <a:pt x="6704" y="7216"/>
                      <a:pt x="7251" y="6573"/>
                      <a:pt x="7656" y="5847"/>
                    </a:cubicBezTo>
                    <a:cubicBezTo>
                      <a:pt x="7433" y="5807"/>
                      <a:pt x="7202" y="5788"/>
                      <a:pt x="6965" y="5788"/>
                    </a:cubicBezTo>
                    <a:cubicBezTo>
                      <a:pt x="4776" y="5788"/>
                      <a:pt x="2055" y="7379"/>
                      <a:pt x="584" y="8883"/>
                    </a:cubicBezTo>
                    <a:lnTo>
                      <a:pt x="3846" y="72"/>
                    </a:lnTo>
                    <a:lnTo>
                      <a:pt x="363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24"/>
              <p:cNvSpPr/>
              <p:nvPr/>
            </p:nvSpPr>
            <p:spPr>
              <a:xfrm>
                <a:off x="2291950" y="4262650"/>
                <a:ext cx="161325" cy="144400"/>
              </a:xfrm>
              <a:custGeom>
                <a:avLst/>
                <a:gdLst/>
                <a:ahLst/>
                <a:cxnLst/>
                <a:rect l="l" t="t" r="r" b="b"/>
                <a:pathLst>
                  <a:path w="6453" h="5776" extrusionOk="0">
                    <a:moveTo>
                      <a:pt x="2815" y="0"/>
                    </a:moveTo>
                    <a:cubicBezTo>
                      <a:pt x="2245" y="0"/>
                      <a:pt x="1" y="3764"/>
                      <a:pt x="1786" y="5247"/>
                    </a:cubicBezTo>
                    <a:lnTo>
                      <a:pt x="2239" y="5533"/>
                    </a:lnTo>
                    <a:cubicBezTo>
                      <a:pt x="2567" y="5701"/>
                      <a:pt x="2880" y="5775"/>
                      <a:pt x="3174" y="5775"/>
                    </a:cubicBezTo>
                    <a:cubicBezTo>
                      <a:pt x="5278" y="5775"/>
                      <a:pt x="6453" y="1988"/>
                      <a:pt x="6025" y="1664"/>
                    </a:cubicBezTo>
                    <a:cubicBezTo>
                      <a:pt x="5977" y="1626"/>
                      <a:pt x="5922" y="1609"/>
                      <a:pt x="5863" y="1609"/>
                    </a:cubicBezTo>
                    <a:cubicBezTo>
                      <a:pt x="5316" y="1609"/>
                      <a:pt x="4358" y="3033"/>
                      <a:pt x="4358" y="3033"/>
                    </a:cubicBezTo>
                    <a:cubicBezTo>
                      <a:pt x="4358" y="3033"/>
                      <a:pt x="5203" y="390"/>
                      <a:pt x="4798" y="175"/>
                    </a:cubicBezTo>
                    <a:cubicBezTo>
                      <a:pt x="4781" y="166"/>
                      <a:pt x="4761" y="162"/>
                      <a:pt x="4739" y="162"/>
                    </a:cubicBezTo>
                    <a:cubicBezTo>
                      <a:pt x="4263" y="162"/>
                      <a:pt x="2870" y="2307"/>
                      <a:pt x="2870" y="2307"/>
                    </a:cubicBezTo>
                    <a:cubicBezTo>
                      <a:pt x="2870" y="2307"/>
                      <a:pt x="3346" y="223"/>
                      <a:pt x="2858" y="9"/>
                    </a:cubicBezTo>
                    <a:cubicBezTo>
                      <a:pt x="2845" y="3"/>
                      <a:pt x="2830" y="0"/>
                      <a:pt x="28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03" name="Google Shape;2303;p24"/>
            <p:cNvGrpSpPr/>
            <p:nvPr/>
          </p:nvGrpSpPr>
          <p:grpSpPr>
            <a:xfrm>
              <a:off x="1358618" y="4417190"/>
              <a:ext cx="567174" cy="777632"/>
              <a:chOff x="7035817" y="4332511"/>
              <a:chExt cx="386516" cy="529867"/>
            </a:xfrm>
          </p:grpSpPr>
          <p:sp>
            <p:nvSpPr>
              <p:cNvPr id="2304" name="Google Shape;2304;p24"/>
              <p:cNvSpPr/>
              <p:nvPr/>
            </p:nvSpPr>
            <p:spPr>
              <a:xfrm rot="-8468661">
                <a:off x="7106174" y="4583932"/>
                <a:ext cx="279868" cy="214381"/>
              </a:xfrm>
              <a:custGeom>
                <a:avLst/>
                <a:gdLst/>
                <a:ahLst/>
                <a:cxnLst/>
                <a:rect l="l" t="t" r="r" b="b"/>
                <a:pathLst>
                  <a:path w="7633" h="5847" extrusionOk="0">
                    <a:moveTo>
                      <a:pt x="191" y="0"/>
                    </a:moveTo>
                    <a:lnTo>
                      <a:pt x="0" y="143"/>
                    </a:lnTo>
                    <a:cubicBezTo>
                      <a:pt x="2120" y="3084"/>
                      <a:pt x="4668" y="5001"/>
                      <a:pt x="7561" y="5846"/>
                    </a:cubicBezTo>
                    <a:lnTo>
                      <a:pt x="7632" y="5620"/>
                    </a:lnTo>
                    <a:cubicBezTo>
                      <a:pt x="4787" y="4787"/>
                      <a:pt x="2274" y="2906"/>
                      <a:pt x="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24"/>
              <p:cNvSpPr/>
              <p:nvPr/>
            </p:nvSpPr>
            <p:spPr>
              <a:xfrm rot="-8468661">
                <a:off x="7054892" y="4437576"/>
                <a:ext cx="123269" cy="104276"/>
              </a:xfrm>
              <a:custGeom>
                <a:avLst/>
                <a:gdLst/>
                <a:ahLst/>
                <a:cxnLst/>
                <a:rect l="l" t="t" r="r" b="b"/>
                <a:pathLst>
                  <a:path w="3362" h="2844" extrusionOk="0">
                    <a:moveTo>
                      <a:pt x="2371" y="1"/>
                    </a:moveTo>
                    <a:cubicBezTo>
                      <a:pt x="1578" y="1"/>
                      <a:pt x="322" y="1118"/>
                      <a:pt x="322" y="1118"/>
                    </a:cubicBezTo>
                    <a:lnTo>
                      <a:pt x="1" y="1832"/>
                    </a:lnTo>
                    <a:cubicBezTo>
                      <a:pt x="667" y="2177"/>
                      <a:pt x="1358" y="2487"/>
                      <a:pt x="2060" y="2761"/>
                    </a:cubicBezTo>
                    <a:cubicBezTo>
                      <a:pt x="2205" y="2817"/>
                      <a:pt x="2333" y="2843"/>
                      <a:pt x="2447" y="2843"/>
                    </a:cubicBezTo>
                    <a:cubicBezTo>
                      <a:pt x="3362" y="2843"/>
                      <a:pt x="3348" y="1175"/>
                      <a:pt x="2882" y="296"/>
                    </a:cubicBezTo>
                    <a:cubicBezTo>
                      <a:pt x="2770" y="84"/>
                      <a:pt x="2588" y="1"/>
                      <a:pt x="23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24"/>
              <p:cNvSpPr/>
              <p:nvPr/>
            </p:nvSpPr>
            <p:spPr>
              <a:xfrm rot="-8468661">
                <a:off x="7121147" y="4368268"/>
                <a:ext cx="133572" cy="117255"/>
              </a:xfrm>
              <a:custGeom>
                <a:avLst/>
                <a:gdLst/>
                <a:ahLst/>
                <a:cxnLst/>
                <a:rect l="l" t="t" r="r" b="b"/>
                <a:pathLst>
                  <a:path w="3643" h="3198" extrusionOk="0">
                    <a:moveTo>
                      <a:pt x="333" y="1"/>
                    </a:moveTo>
                    <a:lnTo>
                      <a:pt x="11" y="715"/>
                    </a:lnTo>
                    <a:cubicBezTo>
                      <a:pt x="11" y="715"/>
                      <a:pt x="0" y="3197"/>
                      <a:pt x="941" y="3197"/>
                    </a:cubicBezTo>
                    <a:cubicBezTo>
                      <a:pt x="986" y="3197"/>
                      <a:pt x="1033" y="3192"/>
                      <a:pt x="1083" y="3180"/>
                    </a:cubicBezTo>
                    <a:cubicBezTo>
                      <a:pt x="2178" y="2918"/>
                      <a:pt x="3643" y="1572"/>
                      <a:pt x="2392" y="929"/>
                    </a:cubicBezTo>
                    <a:cubicBezTo>
                      <a:pt x="1726" y="584"/>
                      <a:pt x="1035" y="274"/>
                      <a:pt x="3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7" name="Google Shape;2307;p24"/>
              <p:cNvSpPr/>
              <p:nvPr/>
            </p:nvSpPr>
            <p:spPr>
              <a:xfrm rot="-8468661">
                <a:off x="7079520" y="4365310"/>
                <a:ext cx="142116" cy="106439"/>
              </a:xfrm>
              <a:custGeom>
                <a:avLst/>
                <a:gdLst/>
                <a:ahLst/>
                <a:cxnLst/>
                <a:rect l="l" t="t" r="r" b="b"/>
                <a:pathLst>
                  <a:path w="3876" h="2903" extrusionOk="0">
                    <a:moveTo>
                      <a:pt x="2516" y="0"/>
                    </a:moveTo>
                    <a:cubicBezTo>
                      <a:pt x="2477" y="0"/>
                      <a:pt x="2436" y="2"/>
                      <a:pt x="2394" y="5"/>
                    </a:cubicBezTo>
                    <a:cubicBezTo>
                      <a:pt x="1596" y="65"/>
                      <a:pt x="799" y="160"/>
                      <a:pt x="1" y="303"/>
                    </a:cubicBezTo>
                    <a:lnTo>
                      <a:pt x="96" y="1077"/>
                    </a:lnTo>
                    <a:cubicBezTo>
                      <a:pt x="96" y="1077"/>
                      <a:pt x="1252" y="2902"/>
                      <a:pt x="2112" y="2902"/>
                    </a:cubicBezTo>
                    <a:cubicBezTo>
                      <a:pt x="2252" y="2902"/>
                      <a:pt x="2383" y="2855"/>
                      <a:pt x="2501" y="2743"/>
                    </a:cubicBezTo>
                    <a:cubicBezTo>
                      <a:pt x="3334" y="1968"/>
                      <a:pt x="3875" y="0"/>
                      <a:pt x="25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8" name="Google Shape;2308;p24"/>
              <p:cNvSpPr/>
              <p:nvPr/>
            </p:nvSpPr>
            <p:spPr>
              <a:xfrm rot="-8468661">
                <a:off x="7140952" y="4453002"/>
                <a:ext cx="100427" cy="98483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2686" extrusionOk="0">
                    <a:moveTo>
                      <a:pt x="1994" y="1"/>
                    </a:moveTo>
                    <a:cubicBezTo>
                      <a:pt x="1587" y="1"/>
                      <a:pt x="0" y="837"/>
                      <a:pt x="0" y="837"/>
                    </a:cubicBezTo>
                    <a:cubicBezTo>
                      <a:pt x="0" y="837"/>
                      <a:pt x="845" y="2685"/>
                      <a:pt x="1059" y="2685"/>
                    </a:cubicBezTo>
                    <a:cubicBezTo>
                      <a:pt x="1064" y="2685"/>
                      <a:pt x="1068" y="2684"/>
                      <a:pt x="1072" y="2683"/>
                    </a:cubicBezTo>
                    <a:cubicBezTo>
                      <a:pt x="1262" y="2587"/>
                      <a:pt x="1358" y="2064"/>
                      <a:pt x="1358" y="2064"/>
                    </a:cubicBezTo>
                    <a:cubicBezTo>
                      <a:pt x="1358" y="2064"/>
                      <a:pt x="1658" y="2276"/>
                      <a:pt x="1873" y="2276"/>
                    </a:cubicBezTo>
                    <a:cubicBezTo>
                      <a:pt x="1933" y="2276"/>
                      <a:pt x="1986" y="2259"/>
                      <a:pt x="2024" y="2218"/>
                    </a:cubicBezTo>
                    <a:cubicBezTo>
                      <a:pt x="2215" y="2016"/>
                      <a:pt x="1846" y="1516"/>
                      <a:pt x="1846" y="1516"/>
                    </a:cubicBezTo>
                    <a:cubicBezTo>
                      <a:pt x="2060" y="1444"/>
                      <a:pt x="2251" y="1361"/>
                      <a:pt x="2441" y="1242"/>
                    </a:cubicBezTo>
                    <a:cubicBezTo>
                      <a:pt x="2739" y="1051"/>
                      <a:pt x="1858" y="551"/>
                      <a:pt x="1858" y="551"/>
                    </a:cubicBezTo>
                    <a:cubicBezTo>
                      <a:pt x="1858" y="551"/>
                      <a:pt x="2191" y="301"/>
                      <a:pt x="2084" y="39"/>
                    </a:cubicBezTo>
                    <a:cubicBezTo>
                      <a:pt x="2074" y="13"/>
                      <a:pt x="2042" y="1"/>
                      <a:pt x="19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9" name="Google Shape;2309;p24"/>
              <p:cNvSpPr/>
              <p:nvPr/>
            </p:nvSpPr>
            <p:spPr>
              <a:xfrm rot="-8468661">
                <a:off x="7084304" y="4384233"/>
                <a:ext cx="13163" cy="10413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84" extrusionOk="0">
                    <a:moveTo>
                      <a:pt x="206" y="1"/>
                    </a:moveTo>
                    <a:cubicBezTo>
                      <a:pt x="42" y="1"/>
                      <a:pt x="1" y="244"/>
                      <a:pt x="180" y="278"/>
                    </a:cubicBezTo>
                    <a:cubicBezTo>
                      <a:pt x="191" y="281"/>
                      <a:pt x="202" y="283"/>
                      <a:pt x="212" y="283"/>
                    </a:cubicBezTo>
                    <a:cubicBezTo>
                      <a:pt x="272" y="283"/>
                      <a:pt x="326" y="231"/>
                      <a:pt x="346" y="171"/>
                    </a:cubicBezTo>
                    <a:cubicBezTo>
                      <a:pt x="358" y="99"/>
                      <a:pt x="311" y="16"/>
                      <a:pt x="239" y="4"/>
                    </a:cubicBezTo>
                    <a:cubicBezTo>
                      <a:pt x="228" y="2"/>
                      <a:pt x="216" y="1"/>
                      <a:pt x="2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0" name="Google Shape;2310;p24"/>
              <p:cNvSpPr/>
              <p:nvPr/>
            </p:nvSpPr>
            <p:spPr>
              <a:xfrm rot="-8468661">
                <a:off x="7100718" y="4366854"/>
                <a:ext cx="12026" cy="10340"/>
              </a:xfrm>
              <a:custGeom>
                <a:avLst/>
                <a:gdLst/>
                <a:ahLst/>
                <a:cxnLst/>
                <a:rect l="l" t="t" r="r" b="b"/>
                <a:pathLst>
                  <a:path w="328" h="282" extrusionOk="0">
                    <a:moveTo>
                      <a:pt x="147" y="1"/>
                    </a:moveTo>
                    <a:cubicBezTo>
                      <a:pt x="86" y="1"/>
                      <a:pt x="26" y="42"/>
                      <a:pt x="12" y="112"/>
                    </a:cubicBezTo>
                    <a:cubicBezTo>
                      <a:pt x="0" y="183"/>
                      <a:pt x="48" y="255"/>
                      <a:pt x="119" y="279"/>
                    </a:cubicBezTo>
                    <a:cubicBezTo>
                      <a:pt x="129" y="281"/>
                      <a:pt x="138" y="282"/>
                      <a:pt x="148" y="282"/>
                    </a:cubicBezTo>
                    <a:cubicBezTo>
                      <a:pt x="253" y="282"/>
                      <a:pt x="328" y="163"/>
                      <a:pt x="262" y="64"/>
                    </a:cubicBezTo>
                    <a:cubicBezTo>
                      <a:pt x="233" y="20"/>
                      <a:pt x="190" y="1"/>
                      <a:pt x="1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1" name="Google Shape;2311;p24"/>
              <p:cNvSpPr/>
              <p:nvPr/>
            </p:nvSpPr>
            <p:spPr>
              <a:xfrm rot="-8468661">
                <a:off x="7145374" y="4352755"/>
                <a:ext cx="11623" cy="10303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81" extrusionOk="0">
                    <a:moveTo>
                      <a:pt x="159" y="1"/>
                    </a:moveTo>
                    <a:cubicBezTo>
                      <a:pt x="75" y="1"/>
                      <a:pt x="1" y="70"/>
                      <a:pt x="19" y="158"/>
                    </a:cubicBezTo>
                    <a:cubicBezTo>
                      <a:pt x="33" y="237"/>
                      <a:pt x="94" y="281"/>
                      <a:pt x="156" y="281"/>
                    </a:cubicBezTo>
                    <a:cubicBezTo>
                      <a:pt x="198" y="281"/>
                      <a:pt x="240" y="261"/>
                      <a:pt x="269" y="218"/>
                    </a:cubicBezTo>
                    <a:cubicBezTo>
                      <a:pt x="316" y="158"/>
                      <a:pt x="304" y="75"/>
                      <a:pt x="245" y="27"/>
                    </a:cubicBezTo>
                    <a:cubicBezTo>
                      <a:pt x="217" y="9"/>
                      <a:pt x="188" y="1"/>
                      <a:pt x="1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2" name="Google Shape;2312;p24"/>
              <p:cNvSpPr/>
              <p:nvPr/>
            </p:nvSpPr>
            <p:spPr>
              <a:xfrm rot="-8468661">
                <a:off x="7122152" y="4355837"/>
                <a:ext cx="11586" cy="10340"/>
              </a:xfrm>
              <a:custGeom>
                <a:avLst/>
                <a:gdLst/>
                <a:ahLst/>
                <a:cxnLst/>
                <a:rect l="l" t="t" r="r" b="b"/>
                <a:pathLst>
                  <a:path w="316" h="282" extrusionOk="0">
                    <a:moveTo>
                      <a:pt x="159" y="1"/>
                    </a:moveTo>
                    <a:cubicBezTo>
                      <a:pt x="76" y="1"/>
                      <a:pt x="0" y="72"/>
                      <a:pt x="18" y="170"/>
                    </a:cubicBezTo>
                    <a:cubicBezTo>
                      <a:pt x="32" y="240"/>
                      <a:pt x="92" y="281"/>
                      <a:pt x="153" y="281"/>
                    </a:cubicBezTo>
                    <a:cubicBezTo>
                      <a:pt x="196" y="281"/>
                      <a:pt x="239" y="261"/>
                      <a:pt x="268" y="217"/>
                    </a:cubicBezTo>
                    <a:cubicBezTo>
                      <a:pt x="316" y="158"/>
                      <a:pt x="304" y="75"/>
                      <a:pt x="244" y="27"/>
                    </a:cubicBezTo>
                    <a:cubicBezTo>
                      <a:pt x="217" y="9"/>
                      <a:pt x="188" y="1"/>
                      <a:pt x="1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3" name="Google Shape;2313;p24"/>
              <p:cNvSpPr/>
              <p:nvPr/>
            </p:nvSpPr>
            <p:spPr>
              <a:xfrm rot="-8468661">
                <a:off x="7084695" y="4364459"/>
                <a:ext cx="10083" cy="89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45" extrusionOk="0">
                    <a:moveTo>
                      <a:pt x="132" y="0"/>
                    </a:moveTo>
                    <a:cubicBezTo>
                      <a:pt x="86" y="0"/>
                      <a:pt x="42" y="25"/>
                      <a:pt x="25" y="69"/>
                    </a:cubicBezTo>
                    <a:cubicBezTo>
                      <a:pt x="1" y="140"/>
                      <a:pt x="25" y="212"/>
                      <a:pt x="84" y="236"/>
                    </a:cubicBezTo>
                    <a:cubicBezTo>
                      <a:pt x="100" y="242"/>
                      <a:pt x="116" y="245"/>
                      <a:pt x="132" y="245"/>
                    </a:cubicBezTo>
                    <a:cubicBezTo>
                      <a:pt x="178" y="245"/>
                      <a:pt x="224" y="220"/>
                      <a:pt x="251" y="176"/>
                    </a:cubicBezTo>
                    <a:cubicBezTo>
                      <a:pt x="275" y="105"/>
                      <a:pt x="239" y="33"/>
                      <a:pt x="179" y="9"/>
                    </a:cubicBezTo>
                    <a:cubicBezTo>
                      <a:pt x="164" y="3"/>
                      <a:pt x="148" y="0"/>
                      <a:pt x="1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4" name="Google Shape;2314;p24"/>
              <p:cNvSpPr/>
              <p:nvPr/>
            </p:nvSpPr>
            <p:spPr>
              <a:xfrm rot="-8468661">
                <a:off x="7103711" y="4347525"/>
                <a:ext cx="10743" cy="9093"/>
              </a:xfrm>
              <a:custGeom>
                <a:avLst/>
                <a:gdLst/>
                <a:ahLst/>
                <a:cxnLst/>
                <a:rect l="l" t="t" r="r" b="b"/>
                <a:pathLst>
                  <a:path w="293" h="248" extrusionOk="0">
                    <a:moveTo>
                      <a:pt x="149" y="0"/>
                    </a:moveTo>
                    <a:cubicBezTo>
                      <a:pt x="132" y="0"/>
                      <a:pt x="114" y="4"/>
                      <a:pt x="96" y="12"/>
                    </a:cubicBezTo>
                    <a:cubicBezTo>
                      <a:pt x="1" y="48"/>
                      <a:pt x="1" y="191"/>
                      <a:pt x="96" y="238"/>
                    </a:cubicBezTo>
                    <a:cubicBezTo>
                      <a:pt x="111" y="244"/>
                      <a:pt x="127" y="247"/>
                      <a:pt x="142" y="247"/>
                    </a:cubicBezTo>
                    <a:cubicBezTo>
                      <a:pt x="189" y="247"/>
                      <a:pt x="236" y="220"/>
                      <a:pt x="263" y="167"/>
                    </a:cubicBezTo>
                    <a:cubicBezTo>
                      <a:pt x="292" y="88"/>
                      <a:pt x="232" y="0"/>
                      <a:pt x="14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5" name="Google Shape;2315;p24"/>
              <p:cNvSpPr/>
              <p:nvPr/>
            </p:nvSpPr>
            <p:spPr>
              <a:xfrm rot="-8468661">
                <a:off x="7127777" y="4342030"/>
                <a:ext cx="12503" cy="924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252" extrusionOk="0">
                    <a:moveTo>
                      <a:pt x="171" y="1"/>
                    </a:moveTo>
                    <a:cubicBezTo>
                      <a:pt x="80" y="1"/>
                      <a:pt x="1" y="112"/>
                      <a:pt x="81" y="210"/>
                    </a:cubicBezTo>
                    <a:cubicBezTo>
                      <a:pt x="107" y="239"/>
                      <a:pt x="137" y="251"/>
                      <a:pt x="166" y="251"/>
                    </a:cubicBezTo>
                    <a:cubicBezTo>
                      <a:pt x="258" y="251"/>
                      <a:pt x="341" y="134"/>
                      <a:pt x="259" y="44"/>
                    </a:cubicBezTo>
                    <a:cubicBezTo>
                      <a:pt x="232" y="14"/>
                      <a:pt x="201" y="1"/>
                      <a:pt x="1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16" name="Google Shape;2316;p24"/>
            <p:cNvGrpSpPr/>
            <p:nvPr/>
          </p:nvGrpSpPr>
          <p:grpSpPr>
            <a:xfrm rot="10800000" flipH="1">
              <a:off x="8065435" y="-6447"/>
              <a:ext cx="535259" cy="930602"/>
              <a:chOff x="3031519" y="4531336"/>
              <a:chExt cx="399775" cy="695050"/>
            </a:xfrm>
          </p:grpSpPr>
          <p:sp>
            <p:nvSpPr>
              <p:cNvPr id="2317" name="Google Shape;2317;p24"/>
              <p:cNvSpPr/>
              <p:nvPr/>
            </p:nvSpPr>
            <p:spPr>
              <a:xfrm flipH="1">
                <a:off x="3171419" y="4531336"/>
                <a:ext cx="259875" cy="694450"/>
              </a:xfrm>
              <a:custGeom>
                <a:avLst/>
                <a:gdLst/>
                <a:ahLst/>
                <a:cxnLst/>
                <a:rect l="l" t="t" r="r" b="b"/>
                <a:pathLst>
                  <a:path w="10395" h="27778" extrusionOk="0">
                    <a:moveTo>
                      <a:pt x="6383" y="0"/>
                    </a:moveTo>
                    <a:cubicBezTo>
                      <a:pt x="4299" y="2251"/>
                      <a:pt x="2668" y="4882"/>
                      <a:pt x="1584" y="7739"/>
                    </a:cubicBezTo>
                    <a:lnTo>
                      <a:pt x="3323" y="10966"/>
                    </a:lnTo>
                    <a:lnTo>
                      <a:pt x="953" y="9633"/>
                    </a:lnTo>
                    <a:cubicBezTo>
                      <a:pt x="691" y="10525"/>
                      <a:pt x="477" y="11430"/>
                      <a:pt x="334" y="12359"/>
                    </a:cubicBezTo>
                    <a:cubicBezTo>
                      <a:pt x="132" y="13585"/>
                      <a:pt x="13" y="14836"/>
                      <a:pt x="1" y="16086"/>
                    </a:cubicBezTo>
                    <a:lnTo>
                      <a:pt x="2430" y="19027"/>
                    </a:lnTo>
                    <a:lnTo>
                      <a:pt x="84" y="18253"/>
                    </a:lnTo>
                    <a:lnTo>
                      <a:pt x="84" y="18253"/>
                    </a:lnTo>
                    <a:cubicBezTo>
                      <a:pt x="287" y="20324"/>
                      <a:pt x="632" y="22372"/>
                      <a:pt x="1108" y="24396"/>
                    </a:cubicBezTo>
                    <a:cubicBezTo>
                      <a:pt x="1596" y="26385"/>
                      <a:pt x="3370" y="27778"/>
                      <a:pt x="5406" y="27778"/>
                    </a:cubicBezTo>
                    <a:cubicBezTo>
                      <a:pt x="7716" y="27778"/>
                      <a:pt x="9645" y="25992"/>
                      <a:pt x="9823" y="23694"/>
                    </a:cubicBezTo>
                    <a:cubicBezTo>
                      <a:pt x="10395" y="16038"/>
                      <a:pt x="9181" y="6001"/>
                      <a:pt x="63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8" name="Google Shape;2318;p24"/>
              <p:cNvSpPr/>
              <p:nvPr/>
            </p:nvSpPr>
            <p:spPr>
              <a:xfrm flipH="1">
                <a:off x="3278269" y="4636111"/>
                <a:ext cx="43175" cy="59027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23611" extrusionOk="0">
                    <a:moveTo>
                      <a:pt x="1024" y="0"/>
                    </a:moveTo>
                    <a:lnTo>
                      <a:pt x="1024" y="0"/>
                    </a:lnTo>
                    <a:cubicBezTo>
                      <a:pt x="0" y="6715"/>
                      <a:pt x="262" y="16848"/>
                      <a:pt x="1429" y="23610"/>
                    </a:cubicBezTo>
                    <a:lnTo>
                      <a:pt x="1727" y="23563"/>
                    </a:lnTo>
                    <a:cubicBezTo>
                      <a:pt x="560" y="16824"/>
                      <a:pt x="298" y="6727"/>
                      <a:pt x="1322" y="48"/>
                    </a:cubicBezTo>
                    <a:lnTo>
                      <a:pt x="102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9" name="Google Shape;2319;p24"/>
              <p:cNvSpPr/>
              <p:nvPr/>
            </p:nvSpPr>
            <p:spPr>
              <a:xfrm flipH="1">
                <a:off x="3031519" y="4667661"/>
                <a:ext cx="232175" cy="558125"/>
              </a:xfrm>
              <a:custGeom>
                <a:avLst/>
                <a:gdLst/>
                <a:ahLst/>
                <a:cxnLst/>
                <a:rect l="l" t="t" r="r" b="b"/>
                <a:pathLst>
                  <a:path w="9287" h="22325" extrusionOk="0">
                    <a:moveTo>
                      <a:pt x="8108" y="0"/>
                    </a:moveTo>
                    <a:cubicBezTo>
                      <a:pt x="3262" y="3775"/>
                      <a:pt x="441" y="12407"/>
                      <a:pt x="83" y="19253"/>
                    </a:cubicBezTo>
                    <a:cubicBezTo>
                      <a:pt x="0" y="20920"/>
                      <a:pt x="1334" y="22325"/>
                      <a:pt x="3000" y="22325"/>
                    </a:cubicBezTo>
                    <a:cubicBezTo>
                      <a:pt x="4215" y="22325"/>
                      <a:pt x="5298" y="21575"/>
                      <a:pt x="5727" y="20443"/>
                    </a:cubicBezTo>
                    <a:cubicBezTo>
                      <a:pt x="6941" y="17229"/>
                      <a:pt x="8489" y="11669"/>
                      <a:pt x="8834" y="9859"/>
                    </a:cubicBezTo>
                    <a:lnTo>
                      <a:pt x="8834" y="9859"/>
                    </a:lnTo>
                    <a:lnTo>
                      <a:pt x="6453" y="10573"/>
                    </a:lnTo>
                    <a:lnTo>
                      <a:pt x="9132" y="7478"/>
                    </a:lnTo>
                    <a:cubicBezTo>
                      <a:pt x="9287" y="4942"/>
                      <a:pt x="8942" y="2406"/>
                      <a:pt x="8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0" name="Google Shape;2320;p24"/>
              <p:cNvSpPr/>
              <p:nvPr/>
            </p:nvSpPr>
            <p:spPr>
              <a:xfrm flipH="1">
                <a:off x="3100269" y="4785236"/>
                <a:ext cx="103000" cy="440850"/>
              </a:xfrm>
              <a:custGeom>
                <a:avLst/>
                <a:gdLst/>
                <a:ahLst/>
                <a:cxnLst/>
                <a:rect l="l" t="t" r="r" b="b"/>
                <a:pathLst>
                  <a:path w="4120" h="17634" extrusionOk="0">
                    <a:moveTo>
                      <a:pt x="3846" y="0"/>
                    </a:moveTo>
                    <a:cubicBezTo>
                      <a:pt x="2012" y="4084"/>
                      <a:pt x="464" y="13407"/>
                      <a:pt x="0" y="17610"/>
                    </a:cubicBezTo>
                    <a:lnTo>
                      <a:pt x="298" y="17634"/>
                    </a:lnTo>
                    <a:cubicBezTo>
                      <a:pt x="750" y="13466"/>
                      <a:pt x="2298" y="4179"/>
                      <a:pt x="4120" y="119"/>
                    </a:cubicBezTo>
                    <a:lnTo>
                      <a:pt x="384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21" name="Google Shape;2321;p24"/>
            <p:cNvSpPr/>
            <p:nvPr/>
          </p:nvSpPr>
          <p:spPr>
            <a:xfrm rot="202257" flipH="1">
              <a:off x="8515111" y="20148"/>
              <a:ext cx="210179" cy="342419"/>
            </a:xfrm>
            <a:custGeom>
              <a:avLst/>
              <a:gdLst/>
              <a:ahLst/>
              <a:cxnLst/>
              <a:rect l="l" t="t" r="r" b="b"/>
              <a:pathLst>
                <a:path w="3501" h="5704" extrusionOk="0">
                  <a:moveTo>
                    <a:pt x="3370" y="0"/>
                  </a:moveTo>
                  <a:lnTo>
                    <a:pt x="1" y="5632"/>
                  </a:lnTo>
                  <a:lnTo>
                    <a:pt x="132" y="5703"/>
                  </a:lnTo>
                  <a:lnTo>
                    <a:pt x="3501" y="72"/>
                  </a:lnTo>
                  <a:lnTo>
                    <a:pt x="33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24"/>
            <p:cNvSpPr/>
            <p:nvPr/>
          </p:nvSpPr>
          <p:spPr>
            <a:xfrm rot="202257" flipH="1">
              <a:off x="8605319" y="315754"/>
              <a:ext cx="250341" cy="218094"/>
            </a:xfrm>
            <a:custGeom>
              <a:avLst/>
              <a:gdLst/>
              <a:ahLst/>
              <a:cxnLst/>
              <a:rect l="l" t="t" r="r" b="b"/>
              <a:pathLst>
                <a:path w="4170" h="3633" extrusionOk="0">
                  <a:moveTo>
                    <a:pt x="2254" y="1"/>
                  </a:moveTo>
                  <a:cubicBezTo>
                    <a:pt x="1036" y="1"/>
                    <a:pt x="1" y="2003"/>
                    <a:pt x="219" y="2241"/>
                  </a:cubicBezTo>
                  <a:cubicBezTo>
                    <a:pt x="253" y="2279"/>
                    <a:pt x="299" y="2295"/>
                    <a:pt x="353" y="2295"/>
                  </a:cubicBezTo>
                  <a:cubicBezTo>
                    <a:pt x="709" y="2295"/>
                    <a:pt x="1409" y="1586"/>
                    <a:pt x="1409" y="1586"/>
                  </a:cubicBezTo>
                  <a:lnTo>
                    <a:pt x="1409" y="1586"/>
                  </a:lnTo>
                  <a:cubicBezTo>
                    <a:pt x="1409" y="1586"/>
                    <a:pt x="576" y="3110"/>
                    <a:pt x="802" y="3301"/>
                  </a:cubicBezTo>
                  <a:cubicBezTo>
                    <a:pt x="816" y="3312"/>
                    <a:pt x="835" y="3318"/>
                    <a:pt x="857" y="3318"/>
                  </a:cubicBezTo>
                  <a:cubicBezTo>
                    <a:pt x="1170" y="3318"/>
                    <a:pt x="2231" y="2205"/>
                    <a:pt x="2231" y="2205"/>
                  </a:cubicBezTo>
                  <a:lnTo>
                    <a:pt x="2231" y="2205"/>
                  </a:lnTo>
                  <a:cubicBezTo>
                    <a:pt x="2231" y="2205"/>
                    <a:pt x="1695" y="3443"/>
                    <a:pt x="1981" y="3622"/>
                  </a:cubicBezTo>
                  <a:cubicBezTo>
                    <a:pt x="1992" y="3629"/>
                    <a:pt x="2005" y="3632"/>
                    <a:pt x="2021" y="3632"/>
                  </a:cubicBezTo>
                  <a:cubicBezTo>
                    <a:pt x="2405" y="3632"/>
                    <a:pt x="4169" y="1611"/>
                    <a:pt x="3243" y="491"/>
                  </a:cubicBezTo>
                  <a:lnTo>
                    <a:pt x="3005" y="276"/>
                  </a:lnTo>
                  <a:cubicBezTo>
                    <a:pt x="2753" y="82"/>
                    <a:pt x="2500" y="1"/>
                    <a:pt x="22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23" name="Google Shape;2323;p24"/>
            <p:cNvGrpSpPr/>
            <p:nvPr/>
          </p:nvGrpSpPr>
          <p:grpSpPr>
            <a:xfrm rot="10800000">
              <a:off x="8733879" y="-42265"/>
              <a:ext cx="307133" cy="517992"/>
              <a:chOff x="2596450" y="4098800"/>
              <a:chExt cx="291425" cy="491500"/>
            </a:xfrm>
          </p:grpSpPr>
          <p:sp>
            <p:nvSpPr>
              <p:cNvPr id="2324" name="Google Shape;2324;p24"/>
              <p:cNvSpPr/>
              <p:nvPr/>
            </p:nvSpPr>
            <p:spPr>
              <a:xfrm>
                <a:off x="2648225" y="4098800"/>
                <a:ext cx="143800" cy="129850"/>
              </a:xfrm>
              <a:custGeom>
                <a:avLst/>
                <a:gdLst/>
                <a:ahLst/>
                <a:cxnLst/>
                <a:rect l="l" t="t" r="r" b="b"/>
                <a:pathLst>
                  <a:path w="5752" h="5194" extrusionOk="0">
                    <a:moveTo>
                      <a:pt x="2916" y="0"/>
                    </a:moveTo>
                    <a:cubicBezTo>
                      <a:pt x="2881" y="0"/>
                      <a:pt x="2846" y="1"/>
                      <a:pt x="2811" y="2"/>
                    </a:cubicBezTo>
                    <a:cubicBezTo>
                      <a:pt x="1942" y="86"/>
                      <a:pt x="1180" y="622"/>
                      <a:pt x="811" y="1407"/>
                    </a:cubicBezTo>
                    <a:cubicBezTo>
                      <a:pt x="1" y="3181"/>
                      <a:pt x="1299" y="5194"/>
                      <a:pt x="3251" y="5194"/>
                    </a:cubicBezTo>
                    <a:cubicBezTo>
                      <a:pt x="4204" y="5158"/>
                      <a:pt x="5061" y="4574"/>
                      <a:pt x="5430" y="3693"/>
                    </a:cubicBezTo>
                    <a:cubicBezTo>
                      <a:pt x="5752" y="2848"/>
                      <a:pt x="5490" y="1824"/>
                      <a:pt x="4918" y="1074"/>
                    </a:cubicBezTo>
                    <a:lnTo>
                      <a:pt x="4097" y="2122"/>
                    </a:lnTo>
                    <a:lnTo>
                      <a:pt x="4263" y="443"/>
                    </a:lnTo>
                    <a:cubicBezTo>
                      <a:pt x="3875" y="154"/>
                      <a:pt x="3403" y="0"/>
                      <a:pt x="29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5" name="Google Shape;2325;p24"/>
              <p:cNvSpPr/>
              <p:nvPr/>
            </p:nvSpPr>
            <p:spPr>
              <a:xfrm>
                <a:off x="2596450" y="4234425"/>
                <a:ext cx="130400" cy="12572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029" extrusionOk="0">
                    <a:moveTo>
                      <a:pt x="2263" y="1"/>
                    </a:moveTo>
                    <a:cubicBezTo>
                      <a:pt x="1887" y="1"/>
                      <a:pt x="1519" y="88"/>
                      <a:pt x="1191" y="280"/>
                    </a:cubicBezTo>
                    <a:cubicBezTo>
                      <a:pt x="441" y="745"/>
                      <a:pt x="0" y="1554"/>
                      <a:pt x="12" y="2424"/>
                    </a:cubicBezTo>
                    <a:cubicBezTo>
                      <a:pt x="12" y="2852"/>
                      <a:pt x="131" y="3269"/>
                      <a:pt x="346" y="3638"/>
                    </a:cubicBezTo>
                    <a:lnTo>
                      <a:pt x="2286" y="3626"/>
                    </a:lnTo>
                    <a:lnTo>
                      <a:pt x="1024" y="4448"/>
                    </a:lnTo>
                    <a:cubicBezTo>
                      <a:pt x="1084" y="4495"/>
                      <a:pt x="1143" y="4543"/>
                      <a:pt x="1203" y="4579"/>
                    </a:cubicBezTo>
                    <a:cubicBezTo>
                      <a:pt x="1648" y="4878"/>
                      <a:pt x="2161" y="5029"/>
                      <a:pt x="2676" y="5029"/>
                    </a:cubicBezTo>
                    <a:cubicBezTo>
                      <a:pt x="3083" y="5029"/>
                      <a:pt x="3491" y="4935"/>
                      <a:pt x="3870" y="4745"/>
                    </a:cubicBezTo>
                    <a:cubicBezTo>
                      <a:pt x="4715" y="4293"/>
                      <a:pt x="5215" y="3388"/>
                      <a:pt x="5156" y="2436"/>
                    </a:cubicBezTo>
                    <a:cubicBezTo>
                      <a:pt x="5044" y="1106"/>
                      <a:pt x="3603" y="1"/>
                      <a:pt x="22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6" name="Google Shape;2326;p24"/>
              <p:cNvSpPr/>
              <p:nvPr/>
            </p:nvSpPr>
            <p:spPr>
              <a:xfrm>
                <a:off x="2642875" y="4140825"/>
                <a:ext cx="245000" cy="449475"/>
              </a:xfrm>
              <a:custGeom>
                <a:avLst/>
                <a:gdLst/>
                <a:ahLst/>
                <a:cxnLst/>
                <a:rect l="l" t="t" r="r" b="b"/>
                <a:pathLst>
                  <a:path w="9800" h="17979" extrusionOk="0">
                    <a:moveTo>
                      <a:pt x="3049" y="0"/>
                    </a:moveTo>
                    <a:lnTo>
                      <a:pt x="2858" y="72"/>
                    </a:lnTo>
                    <a:lnTo>
                      <a:pt x="6597" y="10001"/>
                    </a:lnTo>
                    <a:lnTo>
                      <a:pt x="6597" y="10001"/>
                    </a:lnTo>
                    <a:lnTo>
                      <a:pt x="120" y="5608"/>
                    </a:lnTo>
                    <a:lnTo>
                      <a:pt x="1" y="5775"/>
                    </a:lnTo>
                    <a:lnTo>
                      <a:pt x="6716" y="10323"/>
                    </a:lnTo>
                    <a:lnTo>
                      <a:pt x="9609" y="17979"/>
                    </a:lnTo>
                    <a:lnTo>
                      <a:pt x="9799" y="17907"/>
                    </a:lnTo>
                    <a:lnTo>
                      <a:pt x="30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58775" y="445025"/>
            <a:ext cx="7626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58775" y="1434450"/>
            <a:ext cx="7626300" cy="31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7" r:id="rId3"/>
    <p:sldLayoutId id="2147483658" r:id="rId4"/>
    <p:sldLayoutId id="2147483659" r:id="rId5"/>
    <p:sldLayoutId id="2147483665" r:id="rId6"/>
    <p:sldLayoutId id="2147483669" r:id="rId7"/>
    <p:sldLayoutId id="214748367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7" name="Google Shape;2337;p28"/>
          <p:cNvSpPr txBox="1">
            <a:spLocks noGrp="1"/>
          </p:cNvSpPr>
          <p:nvPr>
            <p:ph type="subTitle" idx="1"/>
          </p:nvPr>
        </p:nvSpPr>
        <p:spPr>
          <a:xfrm>
            <a:off x="1395450" y="3205276"/>
            <a:ext cx="63531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7.2                       			Miss Hager</a:t>
            </a:r>
            <a:endParaRPr dirty="0"/>
          </a:p>
        </p:txBody>
      </p:sp>
      <p:sp>
        <p:nvSpPr>
          <p:cNvPr id="2338" name="Google Shape;2338;p28"/>
          <p:cNvSpPr txBox="1">
            <a:spLocks noGrp="1"/>
          </p:cNvSpPr>
          <p:nvPr>
            <p:ph type="ctrTitle"/>
          </p:nvPr>
        </p:nvSpPr>
        <p:spPr>
          <a:xfrm>
            <a:off x="1395450" y="1416213"/>
            <a:ext cx="6353100" cy="172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accent3"/>
                </a:solidFill>
              </a:rPr>
              <a:t>Exploring Arrays, Volume, and Equal Shares</a:t>
            </a:r>
            <a:endParaRPr sz="4400" dirty="0">
              <a:solidFill>
                <a:schemeClr val="accent3"/>
              </a:solidFill>
            </a:endParaRPr>
          </a:p>
        </p:txBody>
      </p:sp>
      <p:sp>
        <p:nvSpPr>
          <p:cNvPr id="2339" name="Google Shape;2339;p28"/>
          <p:cNvSpPr/>
          <p:nvPr/>
        </p:nvSpPr>
        <p:spPr>
          <a:xfrm>
            <a:off x="4274250" y="744525"/>
            <a:ext cx="595500" cy="595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40" name="Google Shape;2340;p28"/>
          <p:cNvGrpSpPr/>
          <p:nvPr/>
        </p:nvGrpSpPr>
        <p:grpSpPr>
          <a:xfrm>
            <a:off x="4374104" y="842080"/>
            <a:ext cx="396542" cy="400692"/>
            <a:chOff x="4313750" y="733825"/>
            <a:chExt cx="516600" cy="522007"/>
          </a:xfrm>
        </p:grpSpPr>
        <p:sp>
          <p:nvSpPr>
            <p:cNvPr id="2341" name="Google Shape;2341;p28"/>
            <p:cNvSpPr/>
            <p:nvPr/>
          </p:nvSpPr>
          <p:spPr>
            <a:xfrm>
              <a:off x="4485003" y="733825"/>
              <a:ext cx="174000" cy="174000"/>
            </a:xfrm>
            <a:prstGeom prst="ellipse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28"/>
            <p:cNvSpPr/>
            <p:nvPr/>
          </p:nvSpPr>
          <p:spPr>
            <a:xfrm>
              <a:off x="4485003" y="1081832"/>
              <a:ext cx="174000" cy="174000"/>
            </a:xfrm>
            <a:prstGeom prst="ellipse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28"/>
            <p:cNvSpPr/>
            <p:nvPr/>
          </p:nvSpPr>
          <p:spPr>
            <a:xfrm>
              <a:off x="4313750" y="978023"/>
              <a:ext cx="516600" cy="336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4" name="Google Shape;2344;p28"/>
          <p:cNvGrpSpPr/>
          <p:nvPr/>
        </p:nvGrpSpPr>
        <p:grpSpPr>
          <a:xfrm>
            <a:off x="6918716" y="2782434"/>
            <a:ext cx="942517" cy="590492"/>
            <a:chOff x="6918716" y="2858634"/>
            <a:chExt cx="942517" cy="590492"/>
          </a:xfrm>
        </p:grpSpPr>
        <p:sp>
          <p:nvSpPr>
            <p:cNvPr id="2345" name="Google Shape;2345;p28"/>
            <p:cNvSpPr/>
            <p:nvPr/>
          </p:nvSpPr>
          <p:spPr>
            <a:xfrm>
              <a:off x="7148265" y="2858634"/>
              <a:ext cx="712968" cy="590492"/>
            </a:xfrm>
            <a:custGeom>
              <a:avLst/>
              <a:gdLst/>
              <a:ahLst/>
              <a:cxnLst/>
              <a:rect l="l" t="t" r="r" b="b"/>
              <a:pathLst>
                <a:path w="18075" h="14970" extrusionOk="0">
                  <a:moveTo>
                    <a:pt x="3335" y="1"/>
                  </a:moveTo>
                  <a:cubicBezTo>
                    <a:pt x="2038" y="1"/>
                    <a:pt x="916" y="883"/>
                    <a:pt x="429" y="1798"/>
                  </a:cubicBezTo>
                  <a:cubicBezTo>
                    <a:pt x="143" y="2334"/>
                    <a:pt x="1" y="2929"/>
                    <a:pt x="13" y="3536"/>
                  </a:cubicBezTo>
                  <a:cubicBezTo>
                    <a:pt x="24" y="3774"/>
                    <a:pt x="60" y="4013"/>
                    <a:pt x="108" y="4239"/>
                  </a:cubicBezTo>
                  <a:cubicBezTo>
                    <a:pt x="108" y="4286"/>
                    <a:pt x="120" y="4322"/>
                    <a:pt x="132" y="4358"/>
                  </a:cubicBezTo>
                  <a:cubicBezTo>
                    <a:pt x="251" y="4917"/>
                    <a:pt x="334" y="5489"/>
                    <a:pt x="382" y="6072"/>
                  </a:cubicBezTo>
                  <a:cubicBezTo>
                    <a:pt x="417" y="6382"/>
                    <a:pt x="453" y="6691"/>
                    <a:pt x="489" y="7001"/>
                  </a:cubicBezTo>
                  <a:cubicBezTo>
                    <a:pt x="536" y="7358"/>
                    <a:pt x="608" y="7703"/>
                    <a:pt x="703" y="8037"/>
                  </a:cubicBezTo>
                  <a:cubicBezTo>
                    <a:pt x="786" y="8287"/>
                    <a:pt x="894" y="8513"/>
                    <a:pt x="1025" y="8727"/>
                  </a:cubicBezTo>
                  <a:cubicBezTo>
                    <a:pt x="1691" y="9716"/>
                    <a:pt x="2620" y="10418"/>
                    <a:pt x="3692" y="10906"/>
                  </a:cubicBezTo>
                  <a:cubicBezTo>
                    <a:pt x="4447" y="11258"/>
                    <a:pt x="5217" y="11404"/>
                    <a:pt x="5993" y="11404"/>
                  </a:cubicBezTo>
                  <a:cubicBezTo>
                    <a:pt x="6659" y="11404"/>
                    <a:pt x="7330" y="11297"/>
                    <a:pt x="8002" y="11121"/>
                  </a:cubicBezTo>
                  <a:lnTo>
                    <a:pt x="8168" y="11085"/>
                  </a:lnTo>
                  <a:cubicBezTo>
                    <a:pt x="8346" y="11048"/>
                    <a:pt x="8522" y="11024"/>
                    <a:pt x="8696" y="11024"/>
                  </a:cubicBezTo>
                  <a:cubicBezTo>
                    <a:pt x="8977" y="11024"/>
                    <a:pt x="9254" y="11087"/>
                    <a:pt x="9526" y="11263"/>
                  </a:cubicBezTo>
                  <a:cubicBezTo>
                    <a:pt x="9930" y="11513"/>
                    <a:pt x="10371" y="11728"/>
                    <a:pt x="10776" y="11990"/>
                  </a:cubicBezTo>
                  <a:cubicBezTo>
                    <a:pt x="12157" y="12835"/>
                    <a:pt x="13467" y="13788"/>
                    <a:pt x="14705" y="14859"/>
                  </a:cubicBezTo>
                  <a:cubicBezTo>
                    <a:pt x="14729" y="14871"/>
                    <a:pt x="14752" y="14895"/>
                    <a:pt x="14776" y="14919"/>
                  </a:cubicBezTo>
                  <a:cubicBezTo>
                    <a:pt x="14815" y="14948"/>
                    <a:pt x="14871" y="14969"/>
                    <a:pt x="14929" y="14969"/>
                  </a:cubicBezTo>
                  <a:cubicBezTo>
                    <a:pt x="14941" y="14969"/>
                    <a:pt x="14954" y="14968"/>
                    <a:pt x="14967" y="14966"/>
                  </a:cubicBezTo>
                  <a:cubicBezTo>
                    <a:pt x="15038" y="14954"/>
                    <a:pt x="15098" y="14919"/>
                    <a:pt x="15145" y="14871"/>
                  </a:cubicBezTo>
                  <a:cubicBezTo>
                    <a:pt x="15395" y="14645"/>
                    <a:pt x="15681" y="14442"/>
                    <a:pt x="15919" y="14216"/>
                  </a:cubicBezTo>
                  <a:cubicBezTo>
                    <a:pt x="15979" y="14145"/>
                    <a:pt x="16050" y="14097"/>
                    <a:pt x="16134" y="14061"/>
                  </a:cubicBezTo>
                  <a:cubicBezTo>
                    <a:pt x="16166" y="14052"/>
                    <a:pt x="16200" y="14048"/>
                    <a:pt x="16233" y="14048"/>
                  </a:cubicBezTo>
                  <a:cubicBezTo>
                    <a:pt x="16332" y="14048"/>
                    <a:pt x="16428" y="14088"/>
                    <a:pt x="16491" y="14169"/>
                  </a:cubicBezTo>
                  <a:cubicBezTo>
                    <a:pt x="16536" y="14227"/>
                    <a:pt x="16606" y="14257"/>
                    <a:pt x="16676" y="14257"/>
                  </a:cubicBezTo>
                  <a:cubicBezTo>
                    <a:pt x="16734" y="14257"/>
                    <a:pt x="16793" y="14236"/>
                    <a:pt x="16836" y="14192"/>
                  </a:cubicBezTo>
                  <a:cubicBezTo>
                    <a:pt x="17288" y="13776"/>
                    <a:pt x="17681" y="13287"/>
                    <a:pt x="17991" y="12764"/>
                  </a:cubicBezTo>
                  <a:cubicBezTo>
                    <a:pt x="18074" y="12633"/>
                    <a:pt x="18015" y="12466"/>
                    <a:pt x="17872" y="12418"/>
                  </a:cubicBezTo>
                  <a:cubicBezTo>
                    <a:pt x="17610" y="12275"/>
                    <a:pt x="17348" y="12097"/>
                    <a:pt x="17074" y="11966"/>
                  </a:cubicBezTo>
                  <a:cubicBezTo>
                    <a:pt x="14991" y="10954"/>
                    <a:pt x="12824" y="10168"/>
                    <a:pt x="10621" y="9442"/>
                  </a:cubicBezTo>
                  <a:cubicBezTo>
                    <a:pt x="10466" y="9394"/>
                    <a:pt x="10300" y="9394"/>
                    <a:pt x="10288" y="9144"/>
                  </a:cubicBezTo>
                  <a:cubicBezTo>
                    <a:pt x="10240" y="8430"/>
                    <a:pt x="10038" y="7727"/>
                    <a:pt x="9692" y="7096"/>
                  </a:cubicBezTo>
                  <a:cubicBezTo>
                    <a:pt x="9609" y="6965"/>
                    <a:pt x="9549" y="6822"/>
                    <a:pt x="9466" y="6691"/>
                  </a:cubicBezTo>
                  <a:cubicBezTo>
                    <a:pt x="8930" y="5810"/>
                    <a:pt x="8228" y="5120"/>
                    <a:pt x="7228" y="4786"/>
                  </a:cubicBezTo>
                  <a:cubicBezTo>
                    <a:pt x="7097" y="4739"/>
                    <a:pt x="7121" y="4655"/>
                    <a:pt x="7121" y="4572"/>
                  </a:cubicBezTo>
                  <a:cubicBezTo>
                    <a:pt x="7144" y="3977"/>
                    <a:pt x="7061" y="3382"/>
                    <a:pt x="6882" y="2822"/>
                  </a:cubicBezTo>
                  <a:cubicBezTo>
                    <a:pt x="6525" y="1667"/>
                    <a:pt x="5775" y="857"/>
                    <a:pt x="4644" y="310"/>
                  </a:cubicBezTo>
                  <a:cubicBezTo>
                    <a:pt x="4513" y="238"/>
                    <a:pt x="4370" y="179"/>
                    <a:pt x="4227" y="143"/>
                  </a:cubicBezTo>
                  <a:cubicBezTo>
                    <a:pt x="3925" y="45"/>
                    <a:pt x="3626" y="1"/>
                    <a:pt x="3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28"/>
            <p:cNvSpPr/>
            <p:nvPr/>
          </p:nvSpPr>
          <p:spPr>
            <a:xfrm>
              <a:off x="6918716" y="2971009"/>
              <a:ext cx="216514" cy="46387"/>
            </a:xfrm>
            <a:custGeom>
              <a:avLst/>
              <a:gdLst/>
              <a:ahLst/>
              <a:cxnLst/>
              <a:rect l="l" t="t" r="r" b="b"/>
              <a:pathLst>
                <a:path w="5489" h="1176" extrusionOk="0">
                  <a:moveTo>
                    <a:pt x="453" y="1"/>
                  </a:moveTo>
                  <a:cubicBezTo>
                    <a:pt x="274" y="1"/>
                    <a:pt x="0" y="108"/>
                    <a:pt x="167" y="334"/>
                  </a:cubicBezTo>
                  <a:lnTo>
                    <a:pt x="179" y="346"/>
                  </a:lnTo>
                  <a:cubicBezTo>
                    <a:pt x="226" y="406"/>
                    <a:pt x="298" y="441"/>
                    <a:pt x="369" y="477"/>
                  </a:cubicBezTo>
                  <a:cubicBezTo>
                    <a:pt x="1215" y="870"/>
                    <a:pt x="2191" y="894"/>
                    <a:pt x="3120" y="965"/>
                  </a:cubicBezTo>
                  <a:cubicBezTo>
                    <a:pt x="3667" y="1013"/>
                    <a:pt x="4215" y="1072"/>
                    <a:pt x="4751" y="1156"/>
                  </a:cubicBezTo>
                  <a:cubicBezTo>
                    <a:pt x="4809" y="1169"/>
                    <a:pt x="4869" y="1176"/>
                    <a:pt x="4928" y="1176"/>
                  </a:cubicBezTo>
                  <a:cubicBezTo>
                    <a:pt x="5027" y="1176"/>
                    <a:pt x="5126" y="1157"/>
                    <a:pt x="5215" y="1120"/>
                  </a:cubicBezTo>
                  <a:cubicBezTo>
                    <a:pt x="5334" y="1060"/>
                    <a:pt x="5418" y="953"/>
                    <a:pt x="5453" y="834"/>
                  </a:cubicBezTo>
                  <a:cubicBezTo>
                    <a:pt x="5477" y="751"/>
                    <a:pt x="5489" y="668"/>
                    <a:pt x="5489" y="584"/>
                  </a:cubicBezTo>
                  <a:cubicBezTo>
                    <a:pt x="5489" y="537"/>
                    <a:pt x="5489" y="477"/>
                    <a:pt x="5477" y="429"/>
                  </a:cubicBezTo>
                  <a:cubicBezTo>
                    <a:pt x="5453" y="370"/>
                    <a:pt x="5418" y="322"/>
                    <a:pt x="5358" y="287"/>
                  </a:cubicBezTo>
                  <a:cubicBezTo>
                    <a:pt x="5322" y="275"/>
                    <a:pt x="5275" y="263"/>
                    <a:pt x="5227" y="263"/>
                  </a:cubicBezTo>
                  <a:lnTo>
                    <a:pt x="4489" y="227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28"/>
            <p:cNvSpPr/>
            <p:nvPr/>
          </p:nvSpPr>
          <p:spPr>
            <a:xfrm>
              <a:off x="7240386" y="3090841"/>
              <a:ext cx="215172" cy="126066"/>
            </a:xfrm>
            <a:custGeom>
              <a:avLst/>
              <a:gdLst/>
              <a:ahLst/>
              <a:cxnLst/>
              <a:rect l="l" t="t" r="r" b="b"/>
              <a:pathLst>
                <a:path w="5455" h="3196" extrusionOk="0">
                  <a:moveTo>
                    <a:pt x="841" y="0"/>
                  </a:moveTo>
                  <a:cubicBezTo>
                    <a:pt x="690" y="0"/>
                    <a:pt x="513" y="74"/>
                    <a:pt x="394" y="201"/>
                  </a:cubicBezTo>
                  <a:cubicBezTo>
                    <a:pt x="13" y="594"/>
                    <a:pt x="1" y="1166"/>
                    <a:pt x="370" y="1701"/>
                  </a:cubicBezTo>
                  <a:cubicBezTo>
                    <a:pt x="990" y="2617"/>
                    <a:pt x="2300" y="3195"/>
                    <a:pt x="3523" y="3195"/>
                  </a:cubicBezTo>
                  <a:cubicBezTo>
                    <a:pt x="3875" y="3195"/>
                    <a:pt x="4219" y="3148"/>
                    <a:pt x="4537" y="3047"/>
                  </a:cubicBezTo>
                  <a:cubicBezTo>
                    <a:pt x="4787" y="2987"/>
                    <a:pt x="5025" y="2856"/>
                    <a:pt x="5216" y="2690"/>
                  </a:cubicBezTo>
                  <a:cubicBezTo>
                    <a:pt x="5442" y="2475"/>
                    <a:pt x="5454" y="2285"/>
                    <a:pt x="5228" y="2071"/>
                  </a:cubicBezTo>
                  <a:cubicBezTo>
                    <a:pt x="5073" y="1916"/>
                    <a:pt x="4894" y="1761"/>
                    <a:pt x="4728" y="1606"/>
                  </a:cubicBezTo>
                  <a:cubicBezTo>
                    <a:pt x="4693" y="1571"/>
                    <a:pt x="4671" y="1524"/>
                    <a:pt x="4629" y="1524"/>
                  </a:cubicBezTo>
                  <a:cubicBezTo>
                    <a:pt x="4614" y="1524"/>
                    <a:pt x="4596" y="1531"/>
                    <a:pt x="4573" y="1547"/>
                  </a:cubicBezTo>
                  <a:cubicBezTo>
                    <a:pt x="4502" y="1606"/>
                    <a:pt x="4573" y="1678"/>
                    <a:pt x="4609" y="1713"/>
                  </a:cubicBezTo>
                  <a:cubicBezTo>
                    <a:pt x="4763" y="1868"/>
                    <a:pt x="4918" y="2011"/>
                    <a:pt x="5097" y="2166"/>
                  </a:cubicBezTo>
                  <a:cubicBezTo>
                    <a:pt x="5275" y="2321"/>
                    <a:pt x="5240" y="2452"/>
                    <a:pt x="5085" y="2583"/>
                  </a:cubicBezTo>
                  <a:cubicBezTo>
                    <a:pt x="4906" y="2749"/>
                    <a:pt x="4692" y="2856"/>
                    <a:pt x="4454" y="2916"/>
                  </a:cubicBezTo>
                  <a:cubicBezTo>
                    <a:pt x="4106" y="2990"/>
                    <a:pt x="3767" y="3028"/>
                    <a:pt x="3436" y="3028"/>
                  </a:cubicBezTo>
                  <a:cubicBezTo>
                    <a:pt x="2644" y="3028"/>
                    <a:pt x="1897" y="2808"/>
                    <a:pt x="1192" y="2321"/>
                  </a:cubicBezTo>
                  <a:cubicBezTo>
                    <a:pt x="739" y="1999"/>
                    <a:pt x="370" y="1606"/>
                    <a:pt x="263" y="1023"/>
                  </a:cubicBezTo>
                  <a:cubicBezTo>
                    <a:pt x="187" y="587"/>
                    <a:pt x="489" y="191"/>
                    <a:pt x="879" y="191"/>
                  </a:cubicBezTo>
                  <a:cubicBezTo>
                    <a:pt x="915" y="191"/>
                    <a:pt x="952" y="194"/>
                    <a:pt x="989" y="201"/>
                  </a:cubicBezTo>
                  <a:cubicBezTo>
                    <a:pt x="1015" y="201"/>
                    <a:pt x="1038" y="212"/>
                    <a:pt x="1056" y="212"/>
                  </a:cubicBezTo>
                  <a:cubicBezTo>
                    <a:pt x="1072" y="212"/>
                    <a:pt x="1086" y="205"/>
                    <a:pt x="1096" y="177"/>
                  </a:cubicBezTo>
                  <a:cubicBezTo>
                    <a:pt x="1132" y="118"/>
                    <a:pt x="1084" y="82"/>
                    <a:pt x="1037" y="58"/>
                  </a:cubicBezTo>
                  <a:cubicBezTo>
                    <a:pt x="985" y="19"/>
                    <a:pt x="916" y="0"/>
                    <a:pt x="8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28"/>
            <p:cNvSpPr/>
            <p:nvPr/>
          </p:nvSpPr>
          <p:spPr>
            <a:xfrm>
              <a:off x="7522177" y="3271378"/>
              <a:ext cx="240023" cy="134152"/>
            </a:xfrm>
            <a:custGeom>
              <a:avLst/>
              <a:gdLst/>
              <a:ahLst/>
              <a:cxnLst/>
              <a:rect l="l" t="t" r="r" b="b"/>
              <a:pathLst>
                <a:path w="6085" h="3401" extrusionOk="0">
                  <a:moveTo>
                    <a:pt x="102" y="0"/>
                  </a:moveTo>
                  <a:cubicBezTo>
                    <a:pt x="77" y="0"/>
                    <a:pt x="54" y="14"/>
                    <a:pt x="36" y="53"/>
                  </a:cubicBezTo>
                  <a:cubicBezTo>
                    <a:pt x="1" y="161"/>
                    <a:pt x="108" y="184"/>
                    <a:pt x="179" y="208"/>
                  </a:cubicBezTo>
                  <a:cubicBezTo>
                    <a:pt x="429" y="303"/>
                    <a:pt x="691" y="399"/>
                    <a:pt x="941" y="506"/>
                  </a:cubicBezTo>
                  <a:cubicBezTo>
                    <a:pt x="2275" y="1077"/>
                    <a:pt x="3477" y="1875"/>
                    <a:pt x="4716" y="2625"/>
                  </a:cubicBezTo>
                  <a:cubicBezTo>
                    <a:pt x="5120" y="2875"/>
                    <a:pt x="5525" y="3125"/>
                    <a:pt x="5930" y="3375"/>
                  </a:cubicBezTo>
                  <a:cubicBezTo>
                    <a:pt x="5952" y="3390"/>
                    <a:pt x="5979" y="3400"/>
                    <a:pt x="6004" y="3400"/>
                  </a:cubicBezTo>
                  <a:cubicBezTo>
                    <a:pt x="6020" y="3400"/>
                    <a:pt x="6035" y="3396"/>
                    <a:pt x="6049" y="3387"/>
                  </a:cubicBezTo>
                  <a:cubicBezTo>
                    <a:pt x="6073" y="3363"/>
                    <a:pt x="6085" y="3340"/>
                    <a:pt x="6061" y="3280"/>
                  </a:cubicBezTo>
                  <a:cubicBezTo>
                    <a:pt x="6013" y="3256"/>
                    <a:pt x="5954" y="3209"/>
                    <a:pt x="5882" y="3161"/>
                  </a:cubicBezTo>
                  <a:cubicBezTo>
                    <a:pt x="5025" y="2625"/>
                    <a:pt x="4168" y="2077"/>
                    <a:pt x="3299" y="1554"/>
                  </a:cubicBezTo>
                  <a:cubicBezTo>
                    <a:pt x="2322" y="982"/>
                    <a:pt x="1322" y="422"/>
                    <a:pt x="239" y="53"/>
                  </a:cubicBezTo>
                  <a:cubicBezTo>
                    <a:pt x="194" y="38"/>
                    <a:pt x="144" y="0"/>
                    <a:pt x="1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28"/>
            <p:cNvSpPr/>
            <p:nvPr/>
          </p:nvSpPr>
          <p:spPr>
            <a:xfrm>
              <a:off x="7200034" y="2931446"/>
              <a:ext cx="46032" cy="40471"/>
            </a:xfrm>
            <a:custGeom>
              <a:avLst/>
              <a:gdLst/>
              <a:ahLst/>
              <a:cxnLst/>
              <a:rect l="l" t="t" r="r" b="b"/>
              <a:pathLst>
                <a:path w="1167" h="1026" extrusionOk="0">
                  <a:moveTo>
                    <a:pt x="697" y="1"/>
                  </a:moveTo>
                  <a:cubicBezTo>
                    <a:pt x="594" y="1"/>
                    <a:pt x="473" y="83"/>
                    <a:pt x="357" y="170"/>
                  </a:cubicBezTo>
                  <a:cubicBezTo>
                    <a:pt x="238" y="373"/>
                    <a:pt x="0" y="599"/>
                    <a:pt x="238" y="873"/>
                  </a:cubicBezTo>
                  <a:cubicBezTo>
                    <a:pt x="331" y="982"/>
                    <a:pt x="431" y="1026"/>
                    <a:pt x="531" y="1026"/>
                  </a:cubicBezTo>
                  <a:cubicBezTo>
                    <a:pt x="651" y="1026"/>
                    <a:pt x="771" y="963"/>
                    <a:pt x="881" y="873"/>
                  </a:cubicBezTo>
                  <a:cubicBezTo>
                    <a:pt x="1167" y="635"/>
                    <a:pt x="988" y="337"/>
                    <a:pt x="869" y="123"/>
                  </a:cubicBezTo>
                  <a:cubicBezTo>
                    <a:pt x="823" y="34"/>
                    <a:pt x="764" y="1"/>
                    <a:pt x="6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28"/>
            <p:cNvSpPr/>
            <p:nvPr/>
          </p:nvSpPr>
          <p:spPr>
            <a:xfrm>
              <a:off x="7197194" y="2927305"/>
              <a:ext cx="72382" cy="62244"/>
            </a:xfrm>
            <a:custGeom>
              <a:avLst/>
              <a:gdLst/>
              <a:ahLst/>
              <a:cxnLst/>
              <a:rect l="l" t="t" r="r" b="b"/>
              <a:pathLst>
                <a:path w="1835" h="1578" extrusionOk="0">
                  <a:moveTo>
                    <a:pt x="691" y="275"/>
                  </a:moveTo>
                  <a:cubicBezTo>
                    <a:pt x="775" y="275"/>
                    <a:pt x="858" y="311"/>
                    <a:pt x="929" y="371"/>
                  </a:cubicBezTo>
                  <a:cubicBezTo>
                    <a:pt x="1036" y="466"/>
                    <a:pt x="1084" y="609"/>
                    <a:pt x="1060" y="752"/>
                  </a:cubicBezTo>
                  <a:cubicBezTo>
                    <a:pt x="1008" y="907"/>
                    <a:pt x="857" y="1008"/>
                    <a:pt x="693" y="1008"/>
                  </a:cubicBezTo>
                  <a:cubicBezTo>
                    <a:pt x="669" y="1008"/>
                    <a:pt x="644" y="1006"/>
                    <a:pt x="620" y="1002"/>
                  </a:cubicBezTo>
                  <a:cubicBezTo>
                    <a:pt x="394" y="942"/>
                    <a:pt x="274" y="704"/>
                    <a:pt x="382" y="490"/>
                  </a:cubicBezTo>
                  <a:cubicBezTo>
                    <a:pt x="429" y="359"/>
                    <a:pt x="548" y="275"/>
                    <a:pt x="691" y="275"/>
                  </a:cubicBezTo>
                  <a:close/>
                  <a:moveTo>
                    <a:pt x="817" y="0"/>
                  </a:moveTo>
                  <a:cubicBezTo>
                    <a:pt x="657" y="0"/>
                    <a:pt x="506" y="43"/>
                    <a:pt x="394" y="132"/>
                  </a:cubicBezTo>
                  <a:cubicBezTo>
                    <a:pt x="36" y="430"/>
                    <a:pt x="1" y="954"/>
                    <a:pt x="310" y="1299"/>
                  </a:cubicBezTo>
                  <a:cubicBezTo>
                    <a:pt x="475" y="1484"/>
                    <a:pt x="702" y="1577"/>
                    <a:pt x="930" y="1577"/>
                  </a:cubicBezTo>
                  <a:cubicBezTo>
                    <a:pt x="1114" y="1577"/>
                    <a:pt x="1299" y="1517"/>
                    <a:pt x="1453" y="1395"/>
                  </a:cubicBezTo>
                  <a:cubicBezTo>
                    <a:pt x="1798" y="1133"/>
                    <a:pt x="1834" y="633"/>
                    <a:pt x="1537" y="323"/>
                  </a:cubicBezTo>
                  <a:cubicBezTo>
                    <a:pt x="1366" y="115"/>
                    <a:pt x="1080" y="0"/>
                    <a:pt x="8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28"/>
            <p:cNvSpPr/>
            <p:nvPr/>
          </p:nvSpPr>
          <p:spPr>
            <a:xfrm>
              <a:off x="7442341" y="3261714"/>
              <a:ext cx="43271" cy="27414"/>
            </a:xfrm>
            <a:custGeom>
              <a:avLst/>
              <a:gdLst/>
              <a:ahLst/>
              <a:cxnLst/>
              <a:rect l="l" t="t" r="r" b="b"/>
              <a:pathLst>
                <a:path w="1097" h="695" extrusionOk="0">
                  <a:moveTo>
                    <a:pt x="977" y="1"/>
                  </a:moveTo>
                  <a:cubicBezTo>
                    <a:pt x="937" y="1"/>
                    <a:pt x="906" y="51"/>
                    <a:pt x="882" y="84"/>
                  </a:cubicBezTo>
                  <a:cubicBezTo>
                    <a:pt x="667" y="275"/>
                    <a:pt x="417" y="429"/>
                    <a:pt x="144" y="525"/>
                  </a:cubicBezTo>
                  <a:cubicBezTo>
                    <a:pt x="96" y="548"/>
                    <a:pt x="1" y="548"/>
                    <a:pt x="36" y="644"/>
                  </a:cubicBezTo>
                  <a:cubicBezTo>
                    <a:pt x="53" y="681"/>
                    <a:pt x="78" y="695"/>
                    <a:pt x="110" y="695"/>
                  </a:cubicBezTo>
                  <a:cubicBezTo>
                    <a:pt x="147" y="695"/>
                    <a:pt x="193" y="675"/>
                    <a:pt x="239" y="656"/>
                  </a:cubicBezTo>
                  <a:cubicBezTo>
                    <a:pt x="489" y="525"/>
                    <a:pt x="775" y="417"/>
                    <a:pt x="989" y="191"/>
                  </a:cubicBezTo>
                  <a:cubicBezTo>
                    <a:pt x="1025" y="144"/>
                    <a:pt x="1096" y="108"/>
                    <a:pt x="1037" y="36"/>
                  </a:cubicBezTo>
                  <a:cubicBezTo>
                    <a:pt x="1015" y="11"/>
                    <a:pt x="995" y="1"/>
                    <a:pt x="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28"/>
            <p:cNvSpPr/>
            <p:nvPr/>
          </p:nvSpPr>
          <p:spPr>
            <a:xfrm>
              <a:off x="6926211" y="2984420"/>
              <a:ext cx="207638" cy="32976"/>
            </a:xfrm>
            <a:custGeom>
              <a:avLst/>
              <a:gdLst/>
              <a:ahLst/>
              <a:cxnLst/>
              <a:rect l="l" t="t" r="r" b="b"/>
              <a:pathLst>
                <a:path w="5264" h="836" extrusionOk="0">
                  <a:moveTo>
                    <a:pt x="127" y="0"/>
                  </a:moveTo>
                  <a:cubicBezTo>
                    <a:pt x="84" y="0"/>
                    <a:pt x="42" y="6"/>
                    <a:pt x="1" y="18"/>
                  </a:cubicBezTo>
                  <a:cubicBezTo>
                    <a:pt x="48" y="66"/>
                    <a:pt x="108" y="113"/>
                    <a:pt x="179" y="137"/>
                  </a:cubicBezTo>
                  <a:cubicBezTo>
                    <a:pt x="1037" y="530"/>
                    <a:pt x="2001" y="554"/>
                    <a:pt x="2930" y="637"/>
                  </a:cubicBezTo>
                  <a:cubicBezTo>
                    <a:pt x="3489" y="673"/>
                    <a:pt x="4025" y="744"/>
                    <a:pt x="4573" y="816"/>
                  </a:cubicBezTo>
                  <a:cubicBezTo>
                    <a:pt x="4631" y="829"/>
                    <a:pt x="4689" y="836"/>
                    <a:pt x="4747" y="836"/>
                  </a:cubicBezTo>
                  <a:cubicBezTo>
                    <a:pt x="4844" y="836"/>
                    <a:pt x="4940" y="817"/>
                    <a:pt x="5037" y="780"/>
                  </a:cubicBezTo>
                  <a:cubicBezTo>
                    <a:pt x="5144" y="720"/>
                    <a:pt x="5228" y="613"/>
                    <a:pt x="5263" y="494"/>
                  </a:cubicBezTo>
                  <a:cubicBezTo>
                    <a:pt x="5156" y="447"/>
                    <a:pt x="5049" y="423"/>
                    <a:pt x="4930" y="399"/>
                  </a:cubicBezTo>
                  <a:cubicBezTo>
                    <a:pt x="4668" y="351"/>
                    <a:pt x="4394" y="339"/>
                    <a:pt x="4120" y="339"/>
                  </a:cubicBezTo>
                  <a:cubicBezTo>
                    <a:pt x="2822" y="339"/>
                    <a:pt x="1537" y="220"/>
                    <a:pt x="263" y="18"/>
                  </a:cubicBezTo>
                  <a:cubicBezTo>
                    <a:pt x="215" y="6"/>
                    <a:pt x="170" y="0"/>
                    <a:pt x="1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3" name="Google Shape;2353;p28"/>
          <p:cNvGrpSpPr/>
          <p:nvPr/>
        </p:nvGrpSpPr>
        <p:grpSpPr>
          <a:xfrm>
            <a:off x="3977541" y="507868"/>
            <a:ext cx="396553" cy="423507"/>
            <a:chOff x="3922200" y="744525"/>
            <a:chExt cx="274450" cy="293125"/>
          </a:xfrm>
        </p:grpSpPr>
        <p:sp>
          <p:nvSpPr>
            <p:cNvPr id="2354" name="Google Shape;2354;p28"/>
            <p:cNvSpPr/>
            <p:nvPr/>
          </p:nvSpPr>
          <p:spPr>
            <a:xfrm>
              <a:off x="4056425" y="781725"/>
              <a:ext cx="112250" cy="99650"/>
            </a:xfrm>
            <a:custGeom>
              <a:avLst/>
              <a:gdLst/>
              <a:ahLst/>
              <a:cxnLst/>
              <a:rect l="l" t="t" r="r" b="b"/>
              <a:pathLst>
                <a:path w="4490" h="3986" extrusionOk="0">
                  <a:moveTo>
                    <a:pt x="1604" y="1"/>
                  </a:moveTo>
                  <a:cubicBezTo>
                    <a:pt x="1004" y="1"/>
                    <a:pt x="420" y="246"/>
                    <a:pt x="1" y="676"/>
                  </a:cubicBezTo>
                  <a:cubicBezTo>
                    <a:pt x="1239" y="1855"/>
                    <a:pt x="2275" y="3153"/>
                    <a:pt x="3763" y="3986"/>
                  </a:cubicBezTo>
                  <a:cubicBezTo>
                    <a:pt x="4263" y="3641"/>
                    <a:pt x="4489" y="2986"/>
                    <a:pt x="4418" y="2391"/>
                  </a:cubicBezTo>
                  <a:cubicBezTo>
                    <a:pt x="4323" y="1795"/>
                    <a:pt x="4025" y="1248"/>
                    <a:pt x="3561" y="843"/>
                  </a:cubicBezTo>
                  <a:cubicBezTo>
                    <a:pt x="3084" y="378"/>
                    <a:pt x="2465" y="81"/>
                    <a:pt x="1799" y="9"/>
                  </a:cubicBezTo>
                  <a:cubicBezTo>
                    <a:pt x="1734" y="3"/>
                    <a:pt x="1669" y="1"/>
                    <a:pt x="16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28"/>
            <p:cNvSpPr/>
            <p:nvPr/>
          </p:nvSpPr>
          <p:spPr>
            <a:xfrm>
              <a:off x="3922200" y="795275"/>
              <a:ext cx="253625" cy="242375"/>
            </a:xfrm>
            <a:custGeom>
              <a:avLst/>
              <a:gdLst/>
              <a:ahLst/>
              <a:cxnLst/>
              <a:rect l="l" t="t" r="r" b="b"/>
              <a:pathLst>
                <a:path w="10145" h="9695" extrusionOk="0">
                  <a:moveTo>
                    <a:pt x="5325" y="1"/>
                  </a:moveTo>
                  <a:cubicBezTo>
                    <a:pt x="3194" y="1"/>
                    <a:pt x="1208" y="1348"/>
                    <a:pt x="488" y="3480"/>
                  </a:cubicBezTo>
                  <a:cubicBezTo>
                    <a:pt x="0" y="5039"/>
                    <a:pt x="321" y="6730"/>
                    <a:pt x="1357" y="7992"/>
                  </a:cubicBezTo>
                  <a:cubicBezTo>
                    <a:pt x="2203" y="8957"/>
                    <a:pt x="3381" y="9564"/>
                    <a:pt x="4655" y="9671"/>
                  </a:cubicBezTo>
                  <a:cubicBezTo>
                    <a:pt x="4817" y="9686"/>
                    <a:pt x="4979" y="9694"/>
                    <a:pt x="5140" y="9694"/>
                  </a:cubicBezTo>
                  <a:cubicBezTo>
                    <a:pt x="6344" y="9694"/>
                    <a:pt x="7519" y="9268"/>
                    <a:pt x="8453" y="8480"/>
                  </a:cubicBezTo>
                  <a:cubicBezTo>
                    <a:pt x="9501" y="7575"/>
                    <a:pt x="10120" y="6278"/>
                    <a:pt x="10144" y="4897"/>
                  </a:cubicBezTo>
                  <a:cubicBezTo>
                    <a:pt x="10144" y="4075"/>
                    <a:pt x="9930" y="3265"/>
                    <a:pt x="9525" y="2563"/>
                  </a:cubicBezTo>
                  <a:cubicBezTo>
                    <a:pt x="8930" y="1527"/>
                    <a:pt x="8132" y="682"/>
                    <a:pt x="6977" y="277"/>
                  </a:cubicBezTo>
                  <a:cubicBezTo>
                    <a:pt x="6430" y="90"/>
                    <a:pt x="5873" y="1"/>
                    <a:pt x="53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28"/>
            <p:cNvSpPr/>
            <p:nvPr/>
          </p:nvSpPr>
          <p:spPr>
            <a:xfrm>
              <a:off x="4180775" y="794625"/>
              <a:ext cx="15875" cy="15050"/>
            </a:xfrm>
            <a:custGeom>
              <a:avLst/>
              <a:gdLst/>
              <a:ahLst/>
              <a:cxnLst/>
              <a:rect l="l" t="t" r="r" b="b"/>
              <a:pathLst>
                <a:path w="635" h="602" extrusionOk="0">
                  <a:moveTo>
                    <a:pt x="303" y="1"/>
                  </a:moveTo>
                  <a:cubicBezTo>
                    <a:pt x="147" y="1"/>
                    <a:pt x="0" y="122"/>
                    <a:pt x="39" y="351"/>
                  </a:cubicBezTo>
                  <a:cubicBezTo>
                    <a:pt x="73" y="497"/>
                    <a:pt x="204" y="601"/>
                    <a:pt x="349" y="601"/>
                  </a:cubicBezTo>
                  <a:cubicBezTo>
                    <a:pt x="357" y="601"/>
                    <a:pt x="365" y="601"/>
                    <a:pt x="373" y="601"/>
                  </a:cubicBezTo>
                  <a:cubicBezTo>
                    <a:pt x="527" y="565"/>
                    <a:pt x="635" y="422"/>
                    <a:pt x="611" y="255"/>
                  </a:cubicBezTo>
                  <a:cubicBezTo>
                    <a:pt x="568" y="83"/>
                    <a:pt x="432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28"/>
            <p:cNvSpPr/>
            <p:nvPr/>
          </p:nvSpPr>
          <p:spPr>
            <a:xfrm>
              <a:off x="4006200" y="826750"/>
              <a:ext cx="15425" cy="14775"/>
            </a:xfrm>
            <a:custGeom>
              <a:avLst/>
              <a:gdLst/>
              <a:ahLst/>
              <a:cxnLst/>
              <a:rect l="l" t="t" r="r" b="b"/>
              <a:pathLst>
                <a:path w="617" h="591" extrusionOk="0">
                  <a:moveTo>
                    <a:pt x="297" y="1"/>
                  </a:moveTo>
                  <a:cubicBezTo>
                    <a:pt x="145" y="1"/>
                    <a:pt x="1" y="119"/>
                    <a:pt x="33" y="339"/>
                  </a:cubicBezTo>
                  <a:cubicBezTo>
                    <a:pt x="56" y="486"/>
                    <a:pt x="186" y="590"/>
                    <a:pt x="331" y="590"/>
                  </a:cubicBezTo>
                  <a:cubicBezTo>
                    <a:pt x="339" y="590"/>
                    <a:pt x="347" y="590"/>
                    <a:pt x="355" y="590"/>
                  </a:cubicBezTo>
                  <a:cubicBezTo>
                    <a:pt x="521" y="566"/>
                    <a:pt x="617" y="411"/>
                    <a:pt x="593" y="256"/>
                  </a:cubicBezTo>
                  <a:cubicBezTo>
                    <a:pt x="555" y="83"/>
                    <a:pt x="423" y="1"/>
                    <a:pt x="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28"/>
            <p:cNvSpPr/>
            <p:nvPr/>
          </p:nvSpPr>
          <p:spPr>
            <a:xfrm>
              <a:off x="3984625" y="956825"/>
              <a:ext cx="15875" cy="14775"/>
            </a:xfrm>
            <a:custGeom>
              <a:avLst/>
              <a:gdLst/>
              <a:ahLst/>
              <a:cxnLst/>
              <a:rect l="l" t="t" r="r" b="b"/>
              <a:pathLst>
                <a:path w="635" h="591" extrusionOk="0">
                  <a:moveTo>
                    <a:pt x="299" y="1"/>
                  </a:moveTo>
                  <a:cubicBezTo>
                    <a:pt x="145" y="1"/>
                    <a:pt x="0" y="119"/>
                    <a:pt x="39" y="339"/>
                  </a:cubicBezTo>
                  <a:cubicBezTo>
                    <a:pt x="62" y="486"/>
                    <a:pt x="192" y="590"/>
                    <a:pt x="347" y="590"/>
                  </a:cubicBezTo>
                  <a:cubicBezTo>
                    <a:pt x="356" y="590"/>
                    <a:pt x="364" y="590"/>
                    <a:pt x="372" y="590"/>
                  </a:cubicBezTo>
                  <a:cubicBezTo>
                    <a:pt x="527" y="554"/>
                    <a:pt x="634" y="411"/>
                    <a:pt x="599" y="256"/>
                  </a:cubicBezTo>
                  <a:cubicBezTo>
                    <a:pt x="561" y="83"/>
                    <a:pt x="427" y="1"/>
                    <a:pt x="2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28"/>
            <p:cNvSpPr/>
            <p:nvPr/>
          </p:nvSpPr>
          <p:spPr>
            <a:xfrm>
              <a:off x="4036400" y="984925"/>
              <a:ext cx="15900" cy="14650"/>
            </a:xfrm>
            <a:custGeom>
              <a:avLst/>
              <a:gdLst/>
              <a:ahLst/>
              <a:cxnLst/>
              <a:rect l="l" t="t" r="r" b="b"/>
              <a:pathLst>
                <a:path w="636" h="586" extrusionOk="0">
                  <a:moveTo>
                    <a:pt x="294" y="1"/>
                  </a:moveTo>
                  <a:cubicBezTo>
                    <a:pt x="141" y="1"/>
                    <a:pt x="1" y="115"/>
                    <a:pt x="40" y="335"/>
                  </a:cubicBezTo>
                  <a:cubicBezTo>
                    <a:pt x="62" y="482"/>
                    <a:pt x="192" y="586"/>
                    <a:pt x="338" y="586"/>
                  </a:cubicBezTo>
                  <a:cubicBezTo>
                    <a:pt x="346" y="586"/>
                    <a:pt x="353" y="585"/>
                    <a:pt x="361" y="585"/>
                  </a:cubicBezTo>
                  <a:cubicBezTo>
                    <a:pt x="528" y="561"/>
                    <a:pt x="635" y="406"/>
                    <a:pt x="611" y="251"/>
                  </a:cubicBezTo>
                  <a:cubicBezTo>
                    <a:pt x="562" y="82"/>
                    <a:pt x="423" y="1"/>
                    <a:pt x="2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28"/>
            <p:cNvSpPr/>
            <p:nvPr/>
          </p:nvSpPr>
          <p:spPr>
            <a:xfrm>
              <a:off x="4011400" y="888375"/>
              <a:ext cx="15875" cy="14750"/>
            </a:xfrm>
            <a:custGeom>
              <a:avLst/>
              <a:gdLst/>
              <a:ahLst/>
              <a:cxnLst/>
              <a:rect l="l" t="t" r="r" b="b"/>
              <a:pathLst>
                <a:path w="635" h="590" extrusionOk="0">
                  <a:moveTo>
                    <a:pt x="294" y="0"/>
                  </a:moveTo>
                  <a:cubicBezTo>
                    <a:pt x="142" y="0"/>
                    <a:pt x="1" y="118"/>
                    <a:pt x="40" y="339"/>
                  </a:cubicBezTo>
                  <a:cubicBezTo>
                    <a:pt x="62" y="486"/>
                    <a:pt x="192" y="590"/>
                    <a:pt x="338" y="590"/>
                  </a:cubicBezTo>
                  <a:cubicBezTo>
                    <a:pt x="345" y="590"/>
                    <a:pt x="353" y="590"/>
                    <a:pt x="361" y="589"/>
                  </a:cubicBezTo>
                  <a:cubicBezTo>
                    <a:pt x="528" y="565"/>
                    <a:pt x="635" y="411"/>
                    <a:pt x="599" y="256"/>
                  </a:cubicBezTo>
                  <a:cubicBezTo>
                    <a:pt x="556" y="82"/>
                    <a:pt x="421" y="0"/>
                    <a:pt x="2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28"/>
            <p:cNvSpPr/>
            <p:nvPr/>
          </p:nvSpPr>
          <p:spPr>
            <a:xfrm>
              <a:off x="4081525" y="930350"/>
              <a:ext cx="15700" cy="14750"/>
            </a:xfrm>
            <a:custGeom>
              <a:avLst/>
              <a:gdLst/>
              <a:ahLst/>
              <a:cxnLst/>
              <a:rect l="l" t="t" r="r" b="b"/>
              <a:pathLst>
                <a:path w="628" h="590" extrusionOk="0">
                  <a:moveTo>
                    <a:pt x="298" y="0"/>
                  </a:moveTo>
                  <a:cubicBezTo>
                    <a:pt x="145" y="0"/>
                    <a:pt x="0" y="118"/>
                    <a:pt x="33" y="339"/>
                  </a:cubicBezTo>
                  <a:cubicBezTo>
                    <a:pt x="66" y="486"/>
                    <a:pt x="197" y="590"/>
                    <a:pt x="342" y="590"/>
                  </a:cubicBezTo>
                  <a:cubicBezTo>
                    <a:pt x="350" y="590"/>
                    <a:pt x="358" y="589"/>
                    <a:pt x="366" y="589"/>
                  </a:cubicBezTo>
                  <a:cubicBezTo>
                    <a:pt x="521" y="565"/>
                    <a:pt x="628" y="410"/>
                    <a:pt x="604" y="255"/>
                  </a:cubicBezTo>
                  <a:cubicBezTo>
                    <a:pt x="561" y="82"/>
                    <a:pt x="426" y="0"/>
                    <a:pt x="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28"/>
            <p:cNvSpPr/>
            <p:nvPr/>
          </p:nvSpPr>
          <p:spPr>
            <a:xfrm>
              <a:off x="4133900" y="915550"/>
              <a:ext cx="15725" cy="14725"/>
            </a:xfrm>
            <a:custGeom>
              <a:avLst/>
              <a:gdLst/>
              <a:ahLst/>
              <a:cxnLst/>
              <a:rect l="l" t="t" r="r" b="b"/>
              <a:pathLst>
                <a:path w="629" h="589" extrusionOk="0">
                  <a:moveTo>
                    <a:pt x="302" y="1"/>
                  </a:moveTo>
                  <a:cubicBezTo>
                    <a:pt x="147" y="1"/>
                    <a:pt x="0" y="120"/>
                    <a:pt x="33" y="336"/>
                  </a:cubicBezTo>
                  <a:cubicBezTo>
                    <a:pt x="55" y="477"/>
                    <a:pt x="186" y="589"/>
                    <a:pt x="327" y="589"/>
                  </a:cubicBezTo>
                  <a:cubicBezTo>
                    <a:pt x="340" y="589"/>
                    <a:pt x="353" y="588"/>
                    <a:pt x="366" y="586"/>
                  </a:cubicBezTo>
                  <a:cubicBezTo>
                    <a:pt x="521" y="562"/>
                    <a:pt x="628" y="407"/>
                    <a:pt x="605" y="252"/>
                  </a:cubicBezTo>
                  <a:cubicBezTo>
                    <a:pt x="562" y="81"/>
                    <a:pt x="429" y="1"/>
                    <a:pt x="3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28"/>
            <p:cNvSpPr/>
            <p:nvPr/>
          </p:nvSpPr>
          <p:spPr>
            <a:xfrm>
              <a:off x="4120425" y="744525"/>
              <a:ext cx="16400" cy="15475"/>
            </a:xfrm>
            <a:custGeom>
              <a:avLst/>
              <a:gdLst/>
              <a:ahLst/>
              <a:cxnLst/>
              <a:rect l="l" t="t" r="r" b="b"/>
              <a:pathLst>
                <a:path w="656" h="619" extrusionOk="0">
                  <a:moveTo>
                    <a:pt x="284" y="1"/>
                  </a:moveTo>
                  <a:cubicBezTo>
                    <a:pt x="179" y="1"/>
                    <a:pt x="81" y="59"/>
                    <a:pt x="36" y="199"/>
                  </a:cubicBezTo>
                  <a:cubicBezTo>
                    <a:pt x="1" y="307"/>
                    <a:pt x="24" y="438"/>
                    <a:pt x="108" y="521"/>
                  </a:cubicBezTo>
                  <a:cubicBezTo>
                    <a:pt x="178" y="583"/>
                    <a:pt x="261" y="618"/>
                    <a:pt x="348" y="618"/>
                  </a:cubicBezTo>
                  <a:cubicBezTo>
                    <a:pt x="379" y="618"/>
                    <a:pt x="410" y="614"/>
                    <a:pt x="441" y="604"/>
                  </a:cubicBezTo>
                  <a:cubicBezTo>
                    <a:pt x="536" y="580"/>
                    <a:pt x="608" y="509"/>
                    <a:pt x="644" y="414"/>
                  </a:cubicBezTo>
                  <a:cubicBezTo>
                    <a:pt x="655" y="330"/>
                    <a:pt x="644" y="247"/>
                    <a:pt x="596" y="188"/>
                  </a:cubicBezTo>
                  <a:cubicBezTo>
                    <a:pt x="527" y="74"/>
                    <a:pt x="401" y="1"/>
                    <a:pt x="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28"/>
            <p:cNvSpPr/>
            <p:nvPr/>
          </p:nvSpPr>
          <p:spPr>
            <a:xfrm>
              <a:off x="4068050" y="836100"/>
              <a:ext cx="16375" cy="15450"/>
            </a:xfrm>
            <a:custGeom>
              <a:avLst/>
              <a:gdLst/>
              <a:ahLst/>
              <a:cxnLst/>
              <a:rect l="l" t="t" r="r" b="b"/>
              <a:pathLst>
                <a:path w="655" h="618" extrusionOk="0">
                  <a:moveTo>
                    <a:pt x="287" y="1"/>
                  </a:moveTo>
                  <a:cubicBezTo>
                    <a:pt x="181" y="1"/>
                    <a:pt x="81" y="61"/>
                    <a:pt x="36" y="204"/>
                  </a:cubicBezTo>
                  <a:cubicBezTo>
                    <a:pt x="0" y="311"/>
                    <a:pt x="36" y="430"/>
                    <a:pt x="119" y="525"/>
                  </a:cubicBezTo>
                  <a:cubicBezTo>
                    <a:pt x="182" y="588"/>
                    <a:pt x="266" y="617"/>
                    <a:pt x="354" y="617"/>
                  </a:cubicBezTo>
                  <a:cubicBezTo>
                    <a:pt x="383" y="617"/>
                    <a:pt x="412" y="614"/>
                    <a:pt x="441" y="608"/>
                  </a:cubicBezTo>
                  <a:cubicBezTo>
                    <a:pt x="536" y="585"/>
                    <a:pt x="607" y="513"/>
                    <a:pt x="643" y="418"/>
                  </a:cubicBezTo>
                  <a:cubicBezTo>
                    <a:pt x="655" y="335"/>
                    <a:pt x="643" y="251"/>
                    <a:pt x="595" y="192"/>
                  </a:cubicBezTo>
                  <a:cubicBezTo>
                    <a:pt x="527" y="73"/>
                    <a:pt x="40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28"/>
            <p:cNvSpPr/>
            <p:nvPr/>
          </p:nvSpPr>
          <p:spPr>
            <a:xfrm>
              <a:off x="4111200" y="866400"/>
              <a:ext cx="16400" cy="15325"/>
            </a:xfrm>
            <a:custGeom>
              <a:avLst/>
              <a:gdLst/>
              <a:ahLst/>
              <a:cxnLst/>
              <a:rect l="l" t="t" r="r" b="b"/>
              <a:pathLst>
                <a:path w="656" h="613" extrusionOk="0">
                  <a:moveTo>
                    <a:pt x="287" y="0"/>
                  </a:moveTo>
                  <a:cubicBezTo>
                    <a:pt x="181" y="0"/>
                    <a:pt x="82" y="58"/>
                    <a:pt x="36" y="194"/>
                  </a:cubicBezTo>
                  <a:cubicBezTo>
                    <a:pt x="0" y="313"/>
                    <a:pt x="36" y="432"/>
                    <a:pt x="120" y="516"/>
                  </a:cubicBezTo>
                  <a:cubicBezTo>
                    <a:pt x="181" y="577"/>
                    <a:pt x="262" y="613"/>
                    <a:pt x="348" y="613"/>
                  </a:cubicBezTo>
                  <a:cubicBezTo>
                    <a:pt x="379" y="613"/>
                    <a:pt x="410" y="608"/>
                    <a:pt x="441" y="599"/>
                  </a:cubicBezTo>
                  <a:cubicBezTo>
                    <a:pt x="536" y="575"/>
                    <a:pt x="620" y="504"/>
                    <a:pt x="643" y="408"/>
                  </a:cubicBezTo>
                  <a:cubicBezTo>
                    <a:pt x="655" y="325"/>
                    <a:pt x="643" y="254"/>
                    <a:pt x="596" y="182"/>
                  </a:cubicBezTo>
                  <a:cubicBezTo>
                    <a:pt x="527" y="70"/>
                    <a:pt x="403" y="0"/>
                    <a:pt x="2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28"/>
            <p:cNvSpPr/>
            <p:nvPr/>
          </p:nvSpPr>
          <p:spPr>
            <a:xfrm>
              <a:off x="3954625" y="892175"/>
              <a:ext cx="16400" cy="15450"/>
            </a:xfrm>
            <a:custGeom>
              <a:avLst/>
              <a:gdLst/>
              <a:ahLst/>
              <a:cxnLst/>
              <a:rect l="l" t="t" r="r" b="b"/>
              <a:pathLst>
                <a:path w="656" h="618" extrusionOk="0">
                  <a:moveTo>
                    <a:pt x="291" y="1"/>
                  </a:moveTo>
                  <a:cubicBezTo>
                    <a:pt x="184" y="1"/>
                    <a:pt x="82" y="61"/>
                    <a:pt x="37" y="199"/>
                  </a:cubicBezTo>
                  <a:cubicBezTo>
                    <a:pt x="1" y="318"/>
                    <a:pt x="37" y="437"/>
                    <a:pt x="120" y="520"/>
                  </a:cubicBezTo>
                  <a:cubicBezTo>
                    <a:pt x="181" y="582"/>
                    <a:pt x="262" y="618"/>
                    <a:pt x="349" y="618"/>
                  </a:cubicBezTo>
                  <a:cubicBezTo>
                    <a:pt x="379" y="618"/>
                    <a:pt x="410" y="613"/>
                    <a:pt x="441" y="604"/>
                  </a:cubicBezTo>
                  <a:cubicBezTo>
                    <a:pt x="537" y="580"/>
                    <a:pt x="608" y="509"/>
                    <a:pt x="644" y="413"/>
                  </a:cubicBezTo>
                  <a:cubicBezTo>
                    <a:pt x="656" y="342"/>
                    <a:pt x="644" y="259"/>
                    <a:pt x="596" y="187"/>
                  </a:cubicBezTo>
                  <a:cubicBezTo>
                    <a:pt x="528" y="70"/>
                    <a:pt x="406" y="1"/>
                    <a:pt x="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28"/>
            <p:cNvSpPr/>
            <p:nvPr/>
          </p:nvSpPr>
          <p:spPr>
            <a:xfrm>
              <a:off x="4089475" y="989325"/>
              <a:ext cx="16400" cy="15325"/>
            </a:xfrm>
            <a:custGeom>
              <a:avLst/>
              <a:gdLst/>
              <a:ahLst/>
              <a:cxnLst/>
              <a:rect l="l" t="t" r="r" b="b"/>
              <a:pathLst>
                <a:path w="656" h="613" extrusionOk="0">
                  <a:moveTo>
                    <a:pt x="287" y="1"/>
                  </a:moveTo>
                  <a:cubicBezTo>
                    <a:pt x="181" y="1"/>
                    <a:pt x="81" y="58"/>
                    <a:pt x="36" y="194"/>
                  </a:cubicBezTo>
                  <a:cubicBezTo>
                    <a:pt x="0" y="313"/>
                    <a:pt x="24" y="433"/>
                    <a:pt x="107" y="516"/>
                  </a:cubicBezTo>
                  <a:cubicBezTo>
                    <a:pt x="178" y="577"/>
                    <a:pt x="261" y="613"/>
                    <a:pt x="348" y="613"/>
                  </a:cubicBezTo>
                  <a:cubicBezTo>
                    <a:pt x="379" y="613"/>
                    <a:pt x="410" y="609"/>
                    <a:pt x="441" y="599"/>
                  </a:cubicBezTo>
                  <a:cubicBezTo>
                    <a:pt x="536" y="575"/>
                    <a:pt x="608" y="504"/>
                    <a:pt x="643" y="409"/>
                  </a:cubicBezTo>
                  <a:cubicBezTo>
                    <a:pt x="655" y="337"/>
                    <a:pt x="643" y="254"/>
                    <a:pt x="596" y="182"/>
                  </a:cubicBezTo>
                  <a:cubicBezTo>
                    <a:pt x="527" y="70"/>
                    <a:pt x="40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28"/>
            <p:cNvSpPr/>
            <p:nvPr/>
          </p:nvSpPr>
          <p:spPr>
            <a:xfrm>
              <a:off x="4148700" y="798525"/>
              <a:ext cx="43225" cy="20550"/>
            </a:xfrm>
            <a:custGeom>
              <a:avLst/>
              <a:gdLst/>
              <a:ahLst/>
              <a:cxnLst/>
              <a:rect l="l" t="t" r="r" b="b"/>
              <a:pathLst>
                <a:path w="1729" h="822" extrusionOk="0">
                  <a:moveTo>
                    <a:pt x="1567" y="0"/>
                  </a:moveTo>
                  <a:cubicBezTo>
                    <a:pt x="1558" y="0"/>
                    <a:pt x="1547" y="2"/>
                    <a:pt x="1537" y="4"/>
                  </a:cubicBezTo>
                  <a:cubicBezTo>
                    <a:pt x="1013" y="111"/>
                    <a:pt x="525" y="302"/>
                    <a:pt x="72" y="599"/>
                  </a:cubicBezTo>
                  <a:cubicBezTo>
                    <a:pt x="24" y="623"/>
                    <a:pt x="1" y="695"/>
                    <a:pt x="24" y="754"/>
                  </a:cubicBezTo>
                  <a:cubicBezTo>
                    <a:pt x="36" y="754"/>
                    <a:pt x="36" y="766"/>
                    <a:pt x="36" y="766"/>
                  </a:cubicBezTo>
                  <a:cubicBezTo>
                    <a:pt x="59" y="803"/>
                    <a:pt x="100" y="822"/>
                    <a:pt x="139" y="822"/>
                  </a:cubicBezTo>
                  <a:cubicBezTo>
                    <a:pt x="162" y="822"/>
                    <a:pt x="185" y="815"/>
                    <a:pt x="203" y="802"/>
                  </a:cubicBezTo>
                  <a:cubicBezTo>
                    <a:pt x="632" y="528"/>
                    <a:pt x="1096" y="337"/>
                    <a:pt x="1584" y="242"/>
                  </a:cubicBezTo>
                  <a:cubicBezTo>
                    <a:pt x="1728" y="209"/>
                    <a:pt x="1697" y="0"/>
                    <a:pt x="1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28"/>
            <p:cNvSpPr/>
            <p:nvPr/>
          </p:nvSpPr>
          <p:spPr>
            <a:xfrm>
              <a:off x="4118050" y="752125"/>
              <a:ext cx="15200" cy="41575"/>
            </a:xfrm>
            <a:custGeom>
              <a:avLst/>
              <a:gdLst/>
              <a:ahLst/>
              <a:cxnLst/>
              <a:rect l="l" t="t" r="r" b="b"/>
              <a:pathLst>
                <a:path w="608" h="1663" extrusionOk="0">
                  <a:moveTo>
                    <a:pt x="438" y="0"/>
                  </a:moveTo>
                  <a:cubicBezTo>
                    <a:pt x="371" y="0"/>
                    <a:pt x="303" y="49"/>
                    <a:pt x="310" y="134"/>
                  </a:cubicBezTo>
                  <a:cubicBezTo>
                    <a:pt x="358" y="598"/>
                    <a:pt x="262" y="1074"/>
                    <a:pt x="24" y="1479"/>
                  </a:cubicBezTo>
                  <a:cubicBezTo>
                    <a:pt x="0" y="1515"/>
                    <a:pt x="0" y="1550"/>
                    <a:pt x="12" y="1586"/>
                  </a:cubicBezTo>
                  <a:cubicBezTo>
                    <a:pt x="24" y="1610"/>
                    <a:pt x="48" y="1634"/>
                    <a:pt x="72" y="1646"/>
                  </a:cubicBezTo>
                  <a:cubicBezTo>
                    <a:pt x="91" y="1657"/>
                    <a:pt x="111" y="1662"/>
                    <a:pt x="131" y="1662"/>
                  </a:cubicBezTo>
                  <a:cubicBezTo>
                    <a:pt x="173" y="1662"/>
                    <a:pt x="214" y="1639"/>
                    <a:pt x="238" y="1598"/>
                  </a:cubicBezTo>
                  <a:cubicBezTo>
                    <a:pt x="500" y="1146"/>
                    <a:pt x="608" y="634"/>
                    <a:pt x="560" y="110"/>
                  </a:cubicBezTo>
                  <a:cubicBezTo>
                    <a:pt x="549" y="34"/>
                    <a:pt x="494" y="0"/>
                    <a:pt x="4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28"/>
            <p:cNvSpPr/>
            <p:nvPr/>
          </p:nvSpPr>
          <p:spPr>
            <a:xfrm>
              <a:off x="3987375" y="819150"/>
              <a:ext cx="139825" cy="198475"/>
            </a:xfrm>
            <a:custGeom>
              <a:avLst/>
              <a:gdLst/>
              <a:ahLst/>
              <a:cxnLst/>
              <a:rect l="l" t="t" r="r" b="b"/>
              <a:pathLst>
                <a:path w="5593" h="7939" extrusionOk="0">
                  <a:moveTo>
                    <a:pt x="5425" y="1"/>
                  </a:moveTo>
                  <a:cubicBezTo>
                    <a:pt x="5388" y="1"/>
                    <a:pt x="5351" y="18"/>
                    <a:pt x="5323" y="60"/>
                  </a:cubicBezTo>
                  <a:lnTo>
                    <a:pt x="24" y="7740"/>
                  </a:lnTo>
                  <a:cubicBezTo>
                    <a:pt x="0" y="7775"/>
                    <a:pt x="0" y="7823"/>
                    <a:pt x="12" y="7859"/>
                  </a:cubicBezTo>
                  <a:cubicBezTo>
                    <a:pt x="24" y="7882"/>
                    <a:pt x="36" y="7894"/>
                    <a:pt x="60" y="7918"/>
                  </a:cubicBezTo>
                  <a:cubicBezTo>
                    <a:pt x="82" y="7932"/>
                    <a:pt x="106" y="7938"/>
                    <a:pt x="129" y="7938"/>
                  </a:cubicBezTo>
                  <a:cubicBezTo>
                    <a:pt x="168" y="7938"/>
                    <a:pt x="204" y="7920"/>
                    <a:pt x="227" y="7882"/>
                  </a:cubicBezTo>
                  <a:lnTo>
                    <a:pt x="5525" y="191"/>
                  </a:lnTo>
                  <a:cubicBezTo>
                    <a:pt x="5592" y="99"/>
                    <a:pt x="5511" y="1"/>
                    <a:pt x="5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1" name="Google Shape;2371;p28"/>
          <p:cNvGrpSpPr/>
          <p:nvPr/>
        </p:nvGrpSpPr>
        <p:grpSpPr>
          <a:xfrm>
            <a:off x="1147224" y="2545863"/>
            <a:ext cx="482583" cy="376019"/>
            <a:chOff x="1153600" y="2679175"/>
            <a:chExt cx="390250" cy="304075"/>
          </a:xfrm>
        </p:grpSpPr>
        <p:sp>
          <p:nvSpPr>
            <p:cNvPr id="2372" name="Google Shape;2372;p28"/>
            <p:cNvSpPr/>
            <p:nvPr/>
          </p:nvSpPr>
          <p:spPr>
            <a:xfrm>
              <a:off x="1337250" y="2785100"/>
              <a:ext cx="206600" cy="171200"/>
            </a:xfrm>
            <a:custGeom>
              <a:avLst/>
              <a:gdLst/>
              <a:ahLst/>
              <a:cxnLst/>
              <a:rect l="l" t="t" r="r" b="b"/>
              <a:pathLst>
                <a:path w="8264" h="6848" extrusionOk="0">
                  <a:moveTo>
                    <a:pt x="5294" y="0"/>
                  </a:moveTo>
                  <a:cubicBezTo>
                    <a:pt x="3281" y="0"/>
                    <a:pt x="846" y="929"/>
                    <a:pt x="846" y="929"/>
                  </a:cubicBezTo>
                  <a:lnTo>
                    <a:pt x="0" y="3393"/>
                  </a:lnTo>
                  <a:cubicBezTo>
                    <a:pt x="0" y="3393"/>
                    <a:pt x="1559" y="6847"/>
                    <a:pt x="3078" y="6847"/>
                  </a:cubicBezTo>
                  <a:cubicBezTo>
                    <a:pt x="3096" y="6847"/>
                    <a:pt x="3114" y="6847"/>
                    <a:pt x="3132" y="6846"/>
                  </a:cubicBezTo>
                  <a:cubicBezTo>
                    <a:pt x="4656" y="6775"/>
                    <a:pt x="8263" y="5120"/>
                    <a:pt x="7906" y="1750"/>
                  </a:cubicBezTo>
                  <a:cubicBezTo>
                    <a:pt x="7769" y="405"/>
                    <a:pt x="6624" y="0"/>
                    <a:pt x="52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28"/>
            <p:cNvSpPr/>
            <p:nvPr/>
          </p:nvSpPr>
          <p:spPr>
            <a:xfrm>
              <a:off x="1299675" y="2864850"/>
              <a:ext cx="87000" cy="118400"/>
            </a:xfrm>
            <a:custGeom>
              <a:avLst/>
              <a:gdLst/>
              <a:ahLst/>
              <a:cxnLst/>
              <a:rect l="l" t="t" r="r" b="b"/>
              <a:pathLst>
                <a:path w="3480" h="4736" extrusionOk="0">
                  <a:moveTo>
                    <a:pt x="1420" y="1"/>
                  </a:moveTo>
                  <a:lnTo>
                    <a:pt x="1420" y="1"/>
                  </a:lnTo>
                  <a:cubicBezTo>
                    <a:pt x="1" y="2119"/>
                    <a:pt x="946" y="4736"/>
                    <a:pt x="1968" y="4736"/>
                  </a:cubicBezTo>
                  <a:cubicBezTo>
                    <a:pt x="2095" y="4736"/>
                    <a:pt x="2224" y="4695"/>
                    <a:pt x="2349" y="4608"/>
                  </a:cubicBezTo>
                  <a:cubicBezTo>
                    <a:pt x="3480" y="3823"/>
                    <a:pt x="1420" y="1"/>
                    <a:pt x="14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8"/>
            <p:cNvSpPr/>
            <p:nvPr/>
          </p:nvSpPr>
          <p:spPr>
            <a:xfrm>
              <a:off x="1153600" y="2679175"/>
              <a:ext cx="203325" cy="196800"/>
            </a:xfrm>
            <a:custGeom>
              <a:avLst/>
              <a:gdLst/>
              <a:ahLst/>
              <a:cxnLst/>
              <a:rect l="l" t="t" r="r" b="b"/>
              <a:pathLst>
                <a:path w="8133" h="7872" extrusionOk="0">
                  <a:moveTo>
                    <a:pt x="3788" y="0"/>
                  </a:moveTo>
                  <a:cubicBezTo>
                    <a:pt x="3435" y="0"/>
                    <a:pt x="3075" y="119"/>
                    <a:pt x="2715" y="391"/>
                  </a:cubicBezTo>
                  <a:cubicBezTo>
                    <a:pt x="0" y="2427"/>
                    <a:pt x="1250" y="6201"/>
                    <a:pt x="2239" y="7368"/>
                  </a:cubicBezTo>
                  <a:cubicBezTo>
                    <a:pt x="2553" y="7743"/>
                    <a:pt x="3140" y="7871"/>
                    <a:pt x="3795" y="7871"/>
                  </a:cubicBezTo>
                  <a:cubicBezTo>
                    <a:pt x="5196" y="7871"/>
                    <a:pt x="6906" y="7285"/>
                    <a:pt x="6906" y="7285"/>
                  </a:cubicBezTo>
                  <a:lnTo>
                    <a:pt x="8132" y="5011"/>
                  </a:lnTo>
                  <a:cubicBezTo>
                    <a:pt x="8132" y="5011"/>
                    <a:pt x="6092" y="0"/>
                    <a:pt x="37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28"/>
            <p:cNvSpPr/>
            <p:nvPr/>
          </p:nvSpPr>
          <p:spPr>
            <a:xfrm>
              <a:off x="1221450" y="2860700"/>
              <a:ext cx="105100" cy="76700"/>
            </a:xfrm>
            <a:custGeom>
              <a:avLst/>
              <a:gdLst/>
              <a:ahLst/>
              <a:cxnLst/>
              <a:rect l="l" t="t" r="r" b="b"/>
              <a:pathLst>
                <a:path w="4204" h="3068" extrusionOk="0">
                  <a:moveTo>
                    <a:pt x="4204" y="0"/>
                  </a:moveTo>
                  <a:cubicBezTo>
                    <a:pt x="4203" y="0"/>
                    <a:pt x="1" y="1107"/>
                    <a:pt x="203" y="2477"/>
                  </a:cubicBezTo>
                  <a:cubicBezTo>
                    <a:pt x="263" y="2876"/>
                    <a:pt x="578" y="3067"/>
                    <a:pt x="1009" y="3067"/>
                  </a:cubicBezTo>
                  <a:cubicBezTo>
                    <a:pt x="2044" y="3067"/>
                    <a:pt x="3750" y="1967"/>
                    <a:pt x="42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8"/>
            <p:cNvSpPr/>
            <p:nvPr/>
          </p:nvSpPr>
          <p:spPr>
            <a:xfrm>
              <a:off x="1309275" y="2796150"/>
              <a:ext cx="57750" cy="98400"/>
            </a:xfrm>
            <a:custGeom>
              <a:avLst/>
              <a:gdLst/>
              <a:ahLst/>
              <a:cxnLst/>
              <a:rect l="l" t="t" r="r" b="b"/>
              <a:pathLst>
                <a:path w="2310" h="3936" extrusionOk="0">
                  <a:moveTo>
                    <a:pt x="2069" y="1"/>
                  </a:moveTo>
                  <a:cubicBezTo>
                    <a:pt x="1846" y="1"/>
                    <a:pt x="1290" y="777"/>
                    <a:pt x="798" y="1796"/>
                  </a:cubicBezTo>
                  <a:cubicBezTo>
                    <a:pt x="262" y="2880"/>
                    <a:pt x="0" y="3832"/>
                    <a:pt x="203" y="3927"/>
                  </a:cubicBezTo>
                  <a:cubicBezTo>
                    <a:pt x="213" y="3933"/>
                    <a:pt x="224" y="3935"/>
                    <a:pt x="237" y="3935"/>
                  </a:cubicBezTo>
                  <a:cubicBezTo>
                    <a:pt x="457" y="3935"/>
                    <a:pt x="1017" y="3166"/>
                    <a:pt x="1512" y="2142"/>
                  </a:cubicBezTo>
                  <a:cubicBezTo>
                    <a:pt x="2036" y="1058"/>
                    <a:pt x="2310" y="106"/>
                    <a:pt x="2108" y="10"/>
                  </a:cubicBezTo>
                  <a:cubicBezTo>
                    <a:pt x="2096" y="4"/>
                    <a:pt x="2083" y="1"/>
                    <a:pt x="2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8"/>
            <p:cNvSpPr/>
            <p:nvPr/>
          </p:nvSpPr>
          <p:spPr>
            <a:xfrm>
              <a:off x="1357200" y="2750250"/>
              <a:ext cx="61925" cy="57775"/>
            </a:xfrm>
            <a:custGeom>
              <a:avLst/>
              <a:gdLst/>
              <a:ahLst/>
              <a:cxnLst/>
              <a:rect l="l" t="t" r="r" b="b"/>
              <a:pathLst>
                <a:path w="2477" h="2311" extrusionOk="0">
                  <a:moveTo>
                    <a:pt x="2441" y="1"/>
                  </a:moveTo>
                  <a:cubicBezTo>
                    <a:pt x="893" y="299"/>
                    <a:pt x="36" y="2168"/>
                    <a:pt x="0" y="2239"/>
                  </a:cubicBezTo>
                  <a:lnTo>
                    <a:pt x="143" y="2311"/>
                  </a:lnTo>
                  <a:cubicBezTo>
                    <a:pt x="155" y="2287"/>
                    <a:pt x="988" y="477"/>
                    <a:pt x="2429" y="168"/>
                  </a:cubicBezTo>
                  <a:lnTo>
                    <a:pt x="2477" y="156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28"/>
            <p:cNvSpPr/>
            <p:nvPr/>
          </p:nvSpPr>
          <p:spPr>
            <a:xfrm>
              <a:off x="1412425" y="2743875"/>
              <a:ext cx="20100" cy="16650"/>
            </a:xfrm>
            <a:custGeom>
              <a:avLst/>
              <a:gdLst/>
              <a:ahLst/>
              <a:cxnLst/>
              <a:rect l="l" t="t" r="r" b="b"/>
              <a:pathLst>
                <a:path w="804" h="666" extrusionOk="0">
                  <a:moveTo>
                    <a:pt x="385" y="0"/>
                  </a:moveTo>
                  <a:cubicBezTo>
                    <a:pt x="244" y="0"/>
                    <a:pt x="115" y="89"/>
                    <a:pt x="77" y="232"/>
                  </a:cubicBezTo>
                  <a:cubicBezTo>
                    <a:pt x="0" y="453"/>
                    <a:pt x="171" y="665"/>
                    <a:pt x="383" y="665"/>
                  </a:cubicBezTo>
                  <a:cubicBezTo>
                    <a:pt x="434" y="665"/>
                    <a:pt x="488" y="653"/>
                    <a:pt x="541" y="625"/>
                  </a:cubicBezTo>
                  <a:cubicBezTo>
                    <a:pt x="803" y="494"/>
                    <a:pt x="779" y="113"/>
                    <a:pt x="494" y="18"/>
                  </a:cubicBezTo>
                  <a:cubicBezTo>
                    <a:pt x="458" y="6"/>
                    <a:pt x="421" y="0"/>
                    <a:pt x="3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28"/>
            <p:cNvSpPr/>
            <p:nvPr/>
          </p:nvSpPr>
          <p:spPr>
            <a:xfrm>
              <a:off x="1351825" y="2716025"/>
              <a:ext cx="26525" cy="100925"/>
            </a:xfrm>
            <a:custGeom>
              <a:avLst/>
              <a:gdLst/>
              <a:ahLst/>
              <a:cxnLst/>
              <a:rect l="l" t="t" r="r" b="b"/>
              <a:pathLst>
                <a:path w="1061" h="4037" extrusionOk="0">
                  <a:moveTo>
                    <a:pt x="263" y="1"/>
                  </a:moveTo>
                  <a:lnTo>
                    <a:pt x="120" y="72"/>
                  </a:lnTo>
                  <a:cubicBezTo>
                    <a:pt x="882" y="1537"/>
                    <a:pt x="1" y="3942"/>
                    <a:pt x="1" y="3977"/>
                  </a:cubicBezTo>
                  <a:lnTo>
                    <a:pt x="144" y="4037"/>
                  </a:lnTo>
                  <a:cubicBezTo>
                    <a:pt x="179" y="3930"/>
                    <a:pt x="1060" y="1525"/>
                    <a:pt x="2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28"/>
            <p:cNvSpPr/>
            <p:nvPr/>
          </p:nvSpPr>
          <p:spPr>
            <a:xfrm>
              <a:off x="1344250" y="2706100"/>
              <a:ext cx="19225" cy="16625"/>
            </a:xfrm>
            <a:custGeom>
              <a:avLst/>
              <a:gdLst/>
              <a:ahLst/>
              <a:cxnLst/>
              <a:rect l="l" t="t" r="r" b="b"/>
              <a:pathLst>
                <a:path w="769" h="665" extrusionOk="0">
                  <a:moveTo>
                    <a:pt x="388" y="0"/>
                  </a:moveTo>
                  <a:cubicBezTo>
                    <a:pt x="179" y="0"/>
                    <a:pt x="1" y="215"/>
                    <a:pt x="77" y="445"/>
                  </a:cubicBezTo>
                  <a:cubicBezTo>
                    <a:pt x="128" y="590"/>
                    <a:pt x="258" y="665"/>
                    <a:pt x="390" y="665"/>
                  </a:cubicBezTo>
                  <a:cubicBezTo>
                    <a:pt x="509" y="665"/>
                    <a:pt x="629" y="605"/>
                    <a:pt x="697" y="481"/>
                  </a:cubicBezTo>
                  <a:cubicBezTo>
                    <a:pt x="768" y="314"/>
                    <a:pt x="709" y="124"/>
                    <a:pt x="542" y="40"/>
                  </a:cubicBezTo>
                  <a:cubicBezTo>
                    <a:pt x="491" y="13"/>
                    <a:pt x="439" y="0"/>
                    <a:pt x="3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DC1B4B89-2739-8A4C-B15C-AAA8B0A84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294" y="271802"/>
            <a:ext cx="5871411" cy="459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3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CCE365A-29F4-9547-B37C-B42C992F9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224" y="0"/>
            <a:ext cx="5289552" cy="516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42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7B077C-5A1C-2141-9427-4B0081EDD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37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67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F22873A9-1F84-8647-8402-A9C23C78F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194" y="0"/>
            <a:ext cx="679961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553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F22873A9-1F84-8647-8402-A9C23C78F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194" y="0"/>
            <a:ext cx="679961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145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0" name="Google Shape;2520;p35"/>
          <p:cNvSpPr txBox="1">
            <a:spLocks noGrp="1"/>
          </p:cNvSpPr>
          <p:nvPr>
            <p:ph type="title" idx="2"/>
          </p:nvPr>
        </p:nvSpPr>
        <p:spPr>
          <a:xfrm>
            <a:off x="3978425" y="1607250"/>
            <a:ext cx="11871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</a:t>
            </a:r>
            <a:endParaRPr/>
          </a:p>
        </p:txBody>
      </p:sp>
      <p:sp>
        <p:nvSpPr>
          <p:cNvPr id="2521" name="Google Shape;2521;p35"/>
          <p:cNvSpPr txBox="1">
            <a:spLocks noGrp="1"/>
          </p:cNvSpPr>
          <p:nvPr>
            <p:ph type="title" idx="3"/>
          </p:nvPr>
        </p:nvSpPr>
        <p:spPr>
          <a:xfrm>
            <a:off x="3359697" y="2239950"/>
            <a:ext cx="2424600" cy="4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Exploration B:</a:t>
            </a:r>
            <a:endParaRPr dirty="0"/>
          </a:p>
        </p:txBody>
      </p:sp>
      <p:sp>
        <p:nvSpPr>
          <p:cNvPr id="2522" name="Google Shape;2522;p35"/>
          <p:cNvSpPr txBox="1">
            <a:spLocks noGrp="1"/>
          </p:cNvSpPr>
          <p:nvPr>
            <p:ph type="title" idx="4"/>
          </p:nvPr>
        </p:nvSpPr>
        <p:spPr>
          <a:xfrm>
            <a:off x="3359708" y="2670450"/>
            <a:ext cx="2424600" cy="8754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do you measure liquid volume?</a:t>
            </a:r>
            <a:endParaRPr dirty="0"/>
          </a:p>
        </p:txBody>
      </p:sp>
      <p:sp>
        <p:nvSpPr>
          <p:cNvPr id="2523" name="Google Shape;2523;p35"/>
          <p:cNvSpPr txBox="1">
            <a:spLocks noGrp="1"/>
          </p:cNvSpPr>
          <p:nvPr>
            <p:ph type="title" idx="5"/>
          </p:nvPr>
        </p:nvSpPr>
        <p:spPr>
          <a:xfrm>
            <a:off x="1332144" y="1607250"/>
            <a:ext cx="11871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endParaRPr/>
          </a:p>
        </p:txBody>
      </p:sp>
      <p:sp>
        <p:nvSpPr>
          <p:cNvPr id="2524" name="Google Shape;2524;p35"/>
          <p:cNvSpPr txBox="1">
            <a:spLocks noGrp="1"/>
          </p:cNvSpPr>
          <p:nvPr>
            <p:ph type="title" idx="6"/>
          </p:nvPr>
        </p:nvSpPr>
        <p:spPr>
          <a:xfrm>
            <a:off x="713473" y="2239950"/>
            <a:ext cx="2424600" cy="4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Exploration A:</a:t>
            </a:r>
            <a:endParaRPr dirty="0"/>
          </a:p>
        </p:txBody>
      </p:sp>
      <p:sp>
        <p:nvSpPr>
          <p:cNvPr id="2525" name="Google Shape;2525;p35"/>
          <p:cNvSpPr txBox="1">
            <a:spLocks noGrp="1"/>
          </p:cNvSpPr>
          <p:nvPr>
            <p:ph type="title" idx="7"/>
          </p:nvPr>
        </p:nvSpPr>
        <p:spPr>
          <a:xfrm>
            <a:off x="713425" y="2670450"/>
            <a:ext cx="2424600" cy="8754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do you estimate the number of dots in an array?</a:t>
            </a:r>
            <a:endParaRPr dirty="0"/>
          </a:p>
        </p:txBody>
      </p:sp>
      <p:sp>
        <p:nvSpPr>
          <p:cNvPr id="2526" name="Google Shape;2526;p35"/>
          <p:cNvSpPr txBox="1">
            <a:spLocks noGrp="1"/>
          </p:cNvSpPr>
          <p:nvPr>
            <p:ph type="title" idx="8"/>
          </p:nvPr>
        </p:nvSpPr>
        <p:spPr>
          <a:xfrm>
            <a:off x="6624705" y="1607250"/>
            <a:ext cx="11871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endParaRPr/>
          </a:p>
        </p:txBody>
      </p:sp>
      <p:sp>
        <p:nvSpPr>
          <p:cNvPr id="2527" name="Google Shape;2527;p35"/>
          <p:cNvSpPr txBox="1">
            <a:spLocks noGrp="1"/>
          </p:cNvSpPr>
          <p:nvPr>
            <p:ph type="title" idx="9"/>
          </p:nvPr>
        </p:nvSpPr>
        <p:spPr>
          <a:xfrm>
            <a:off x="6005922" y="2239950"/>
            <a:ext cx="2424600" cy="4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Exploration C:</a:t>
            </a:r>
            <a:endParaRPr dirty="0"/>
          </a:p>
        </p:txBody>
      </p:sp>
      <p:sp>
        <p:nvSpPr>
          <p:cNvPr id="2528" name="Google Shape;2528;p35"/>
          <p:cNvSpPr txBox="1">
            <a:spLocks noGrp="1"/>
          </p:cNvSpPr>
          <p:nvPr>
            <p:ph type="title" idx="13"/>
          </p:nvPr>
        </p:nvSpPr>
        <p:spPr>
          <a:xfrm>
            <a:off x="6005991" y="2670450"/>
            <a:ext cx="2424600" cy="8754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do you identify equal shares?</a:t>
            </a:r>
            <a:endParaRPr dirty="0"/>
          </a:p>
        </p:txBody>
      </p:sp>
      <p:sp>
        <p:nvSpPr>
          <p:cNvPr id="2529" name="Google Shape;2529;p35"/>
          <p:cNvSpPr/>
          <p:nvPr/>
        </p:nvSpPr>
        <p:spPr>
          <a:xfrm rot="8619804">
            <a:off x="682947" y="918058"/>
            <a:ext cx="4200" cy="14736"/>
          </a:xfrm>
          <a:custGeom>
            <a:avLst/>
            <a:gdLst/>
            <a:ahLst/>
            <a:cxnLst/>
            <a:rect l="l" t="t" r="r" b="b"/>
            <a:pathLst>
              <a:path w="112" h="393" extrusionOk="0">
                <a:moveTo>
                  <a:pt x="20" y="0"/>
                </a:moveTo>
                <a:cubicBezTo>
                  <a:pt x="8" y="0"/>
                  <a:pt x="1" y="47"/>
                  <a:pt x="5" y="183"/>
                </a:cubicBezTo>
                <a:cubicBezTo>
                  <a:pt x="7" y="120"/>
                  <a:pt x="11" y="96"/>
                  <a:pt x="17" y="96"/>
                </a:cubicBezTo>
                <a:cubicBezTo>
                  <a:pt x="38" y="96"/>
                  <a:pt x="78" y="393"/>
                  <a:pt x="98" y="393"/>
                </a:cubicBezTo>
                <a:cubicBezTo>
                  <a:pt x="106" y="393"/>
                  <a:pt x="112" y="347"/>
                  <a:pt x="112" y="219"/>
                </a:cubicBezTo>
                <a:lnTo>
                  <a:pt x="112" y="219"/>
                </a:lnTo>
                <a:cubicBezTo>
                  <a:pt x="111" y="221"/>
                  <a:pt x="110" y="222"/>
                  <a:pt x="110" y="222"/>
                </a:cubicBezTo>
                <a:cubicBezTo>
                  <a:pt x="97" y="222"/>
                  <a:pt x="47" y="0"/>
                  <a:pt x="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0" name="Google Shape;2530;p35"/>
          <p:cNvSpPr/>
          <p:nvPr/>
        </p:nvSpPr>
        <p:spPr>
          <a:xfrm rot="8619804">
            <a:off x="576127" y="989182"/>
            <a:ext cx="487" cy="675"/>
          </a:xfrm>
          <a:custGeom>
            <a:avLst/>
            <a:gdLst/>
            <a:ahLst/>
            <a:cxnLst/>
            <a:rect l="l" t="t" r="r" b="b"/>
            <a:pathLst>
              <a:path w="13" h="18" extrusionOk="0">
                <a:moveTo>
                  <a:pt x="1" y="0"/>
                </a:moveTo>
                <a:cubicBezTo>
                  <a:pt x="1" y="9"/>
                  <a:pt x="7" y="17"/>
                  <a:pt x="10" y="17"/>
                </a:cubicBezTo>
                <a:cubicBezTo>
                  <a:pt x="12" y="17"/>
                  <a:pt x="13" y="16"/>
                  <a:pt x="13" y="12"/>
                </a:cubicBezTo>
                <a:cubicBezTo>
                  <a:pt x="13" y="12"/>
                  <a:pt x="13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1" name="Google Shape;2531;p35"/>
          <p:cNvSpPr/>
          <p:nvPr/>
        </p:nvSpPr>
        <p:spPr>
          <a:xfrm rot="8619804">
            <a:off x="572772" y="980222"/>
            <a:ext cx="487" cy="487"/>
          </a:xfrm>
          <a:custGeom>
            <a:avLst/>
            <a:gdLst/>
            <a:ahLst/>
            <a:cxnLst/>
            <a:rect l="l" t="t" r="r" b="b"/>
            <a:pathLst>
              <a:path w="13" h="13" extrusionOk="0">
                <a:moveTo>
                  <a:pt x="12" y="0"/>
                </a:moveTo>
                <a:cubicBezTo>
                  <a:pt x="12" y="0"/>
                  <a:pt x="0" y="12"/>
                  <a:pt x="12" y="12"/>
                </a:cubicBez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2" name="Google Shape;2532;p35"/>
          <p:cNvSpPr/>
          <p:nvPr/>
        </p:nvSpPr>
        <p:spPr>
          <a:xfrm rot="8619804">
            <a:off x="565043" y="964474"/>
            <a:ext cx="37" cy="487"/>
          </a:xfrm>
          <a:custGeom>
            <a:avLst/>
            <a:gdLst/>
            <a:ahLst/>
            <a:cxnLst/>
            <a:rect l="l" t="t" r="r" b="b"/>
            <a:pathLst>
              <a:path w="1" h="13" extrusionOk="0">
                <a:moveTo>
                  <a:pt x="1" y="13"/>
                </a:moveTo>
                <a:lnTo>
                  <a:pt x="1" y="13"/>
                </a:lnTo>
                <a:cubicBezTo>
                  <a:pt x="1" y="1"/>
                  <a:pt x="1" y="13"/>
                  <a:pt x="1" y="1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3" name="Google Shape;2533;p35"/>
          <p:cNvSpPr/>
          <p:nvPr/>
        </p:nvSpPr>
        <p:spPr>
          <a:xfrm rot="8619804">
            <a:off x="500108" y="828772"/>
            <a:ext cx="4500" cy="1987"/>
          </a:xfrm>
          <a:custGeom>
            <a:avLst/>
            <a:gdLst/>
            <a:ahLst/>
            <a:cxnLst/>
            <a:rect l="l" t="t" r="r" b="b"/>
            <a:pathLst>
              <a:path w="120" h="53" extrusionOk="0">
                <a:moveTo>
                  <a:pt x="33" y="0"/>
                </a:moveTo>
                <a:cubicBezTo>
                  <a:pt x="19" y="0"/>
                  <a:pt x="8" y="6"/>
                  <a:pt x="1" y="24"/>
                </a:cubicBezTo>
                <a:cubicBezTo>
                  <a:pt x="8" y="16"/>
                  <a:pt x="15" y="13"/>
                  <a:pt x="21" y="13"/>
                </a:cubicBezTo>
                <a:cubicBezTo>
                  <a:pt x="44" y="13"/>
                  <a:pt x="58" y="53"/>
                  <a:pt x="82" y="53"/>
                </a:cubicBezTo>
                <a:cubicBezTo>
                  <a:pt x="93" y="53"/>
                  <a:pt x="105" y="45"/>
                  <a:pt x="120" y="24"/>
                </a:cubicBezTo>
                <a:lnTo>
                  <a:pt x="120" y="24"/>
                </a:lnTo>
                <a:cubicBezTo>
                  <a:pt x="118" y="25"/>
                  <a:pt x="116" y="25"/>
                  <a:pt x="113" y="25"/>
                </a:cubicBezTo>
                <a:cubicBezTo>
                  <a:pt x="94" y="25"/>
                  <a:pt x="60" y="0"/>
                  <a:pt x="3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4" name="Google Shape;2534;p35"/>
          <p:cNvSpPr/>
          <p:nvPr/>
        </p:nvSpPr>
        <p:spPr>
          <a:xfrm rot="8619804">
            <a:off x="522207" y="916435"/>
            <a:ext cx="937" cy="937"/>
          </a:xfrm>
          <a:custGeom>
            <a:avLst/>
            <a:gdLst/>
            <a:ahLst/>
            <a:cxnLst/>
            <a:rect l="l" t="t" r="r" b="b"/>
            <a:pathLst>
              <a:path w="25" h="25" extrusionOk="0">
                <a:moveTo>
                  <a:pt x="25" y="0"/>
                </a:moveTo>
                <a:lnTo>
                  <a:pt x="1" y="24"/>
                </a:lnTo>
                <a:cubicBezTo>
                  <a:pt x="13" y="24"/>
                  <a:pt x="25" y="12"/>
                  <a:pt x="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5" name="Google Shape;2535;p35"/>
          <p:cNvSpPr/>
          <p:nvPr/>
        </p:nvSpPr>
        <p:spPr>
          <a:xfrm rot="8619804">
            <a:off x="506450" y="931492"/>
            <a:ext cx="1350" cy="3150"/>
          </a:xfrm>
          <a:custGeom>
            <a:avLst/>
            <a:gdLst/>
            <a:ahLst/>
            <a:cxnLst/>
            <a:rect l="l" t="t" r="r" b="b"/>
            <a:pathLst>
              <a:path w="36" h="84" extrusionOk="0">
                <a:moveTo>
                  <a:pt x="36" y="0"/>
                </a:moveTo>
                <a:cubicBezTo>
                  <a:pt x="24" y="36"/>
                  <a:pt x="12" y="60"/>
                  <a:pt x="0" y="84"/>
                </a:cubicBezTo>
                <a:cubicBezTo>
                  <a:pt x="12" y="60"/>
                  <a:pt x="24" y="36"/>
                  <a:pt x="3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6" name="Google Shape;2536;p35"/>
          <p:cNvSpPr/>
          <p:nvPr/>
        </p:nvSpPr>
        <p:spPr>
          <a:xfrm rot="8619804">
            <a:off x="504916" y="921319"/>
            <a:ext cx="2737" cy="900"/>
          </a:xfrm>
          <a:custGeom>
            <a:avLst/>
            <a:gdLst/>
            <a:ahLst/>
            <a:cxnLst/>
            <a:rect l="l" t="t" r="r" b="b"/>
            <a:pathLst>
              <a:path w="73" h="24" extrusionOk="0">
                <a:moveTo>
                  <a:pt x="72" y="0"/>
                </a:moveTo>
                <a:cubicBezTo>
                  <a:pt x="36" y="0"/>
                  <a:pt x="1" y="0"/>
                  <a:pt x="24" y="24"/>
                </a:cubicBezTo>
                <a:lnTo>
                  <a:pt x="7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35"/>
          <p:cNvSpPr/>
          <p:nvPr/>
        </p:nvSpPr>
        <p:spPr>
          <a:xfrm rot="8619804">
            <a:off x="567722" y="754090"/>
            <a:ext cx="487" cy="487"/>
          </a:xfrm>
          <a:custGeom>
            <a:avLst/>
            <a:gdLst/>
            <a:ahLst/>
            <a:cxnLst/>
            <a:rect l="l" t="t" r="r" b="b"/>
            <a:pathLst>
              <a:path w="13" h="13" extrusionOk="0">
                <a:moveTo>
                  <a:pt x="1" y="1"/>
                </a:moveTo>
                <a:lnTo>
                  <a:pt x="13" y="12"/>
                </a:lnTo>
                <a:cubicBezTo>
                  <a:pt x="13" y="1"/>
                  <a:pt x="13" y="1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8" name="Google Shape;2538;p35"/>
          <p:cNvSpPr/>
          <p:nvPr/>
        </p:nvSpPr>
        <p:spPr>
          <a:xfrm rot="8619804">
            <a:off x="542759" y="968559"/>
            <a:ext cx="487" cy="937"/>
          </a:xfrm>
          <a:custGeom>
            <a:avLst/>
            <a:gdLst/>
            <a:ahLst/>
            <a:cxnLst/>
            <a:rect l="l" t="t" r="r" b="b"/>
            <a:pathLst>
              <a:path w="13" h="25" extrusionOk="0">
                <a:moveTo>
                  <a:pt x="1" y="1"/>
                </a:moveTo>
                <a:cubicBezTo>
                  <a:pt x="13" y="25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9" name="Google Shape;2539;p35"/>
          <p:cNvSpPr/>
          <p:nvPr/>
        </p:nvSpPr>
        <p:spPr>
          <a:xfrm rot="8619804">
            <a:off x="570303" y="997359"/>
            <a:ext cx="1387" cy="1350"/>
          </a:xfrm>
          <a:custGeom>
            <a:avLst/>
            <a:gdLst/>
            <a:ahLst/>
            <a:cxnLst/>
            <a:rect l="l" t="t" r="r" b="b"/>
            <a:pathLst>
              <a:path w="37" h="36" extrusionOk="0">
                <a:moveTo>
                  <a:pt x="1" y="0"/>
                </a:moveTo>
                <a:cubicBezTo>
                  <a:pt x="13" y="12"/>
                  <a:pt x="25" y="24"/>
                  <a:pt x="37" y="36"/>
                </a:cubicBezTo>
                <a:cubicBezTo>
                  <a:pt x="37" y="12"/>
                  <a:pt x="37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0" name="Google Shape;2540;p35"/>
          <p:cNvSpPr/>
          <p:nvPr/>
        </p:nvSpPr>
        <p:spPr>
          <a:xfrm rot="8619804">
            <a:off x="569424" y="995995"/>
            <a:ext cx="937" cy="1837"/>
          </a:xfrm>
          <a:custGeom>
            <a:avLst/>
            <a:gdLst/>
            <a:ahLst/>
            <a:cxnLst/>
            <a:rect l="l" t="t" r="r" b="b"/>
            <a:pathLst>
              <a:path w="25" h="49" extrusionOk="0">
                <a:moveTo>
                  <a:pt x="13" y="1"/>
                </a:moveTo>
                <a:cubicBezTo>
                  <a:pt x="1" y="13"/>
                  <a:pt x="1" y="37"/>
                  <a:pt x="13" y="49"/>
                </a:cubicBezTo>
                <a:cubicBezTo>
                  <a:pt x="25" y="37"/>
                  <a:pt x="25" y="13"/>
                  <a:pt x="1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1" name="Google Shape;2541;p35"/>
          <p:cNvSpPr/>
          <p:nvPr/>
        </p:nvSpPr>
        <p:spPr>
          <a:xfrm rot="8619804">
            <a:off x="595616" y="1017846"/>
            <a:ext cx="1837" cy="450"/>
          </a:xfrm>
          <a:custGeom>
            <a:avLst/>
            <a:gdLst/>
            <a:ahLst/>
            <a:cxnLst/>
            <a:rect l="l" t="t" r="r" b="b"/>
            <a:pathLst>
              <a:path w="49" h="12" extrusionOk="0">
                <a:moveTo>
                  <a:pt x="1" y="1"/>
                </a:moveTo>
                <a:cubicBezTo>
                  <a:pt x="1" y="9"/>
                  <a:pt x="2" y="11"/>
                  <a:pt x="5" y="11"/>
                </a:cubicBezTo>
                <a:cubicBezTo>
                  <a:pt x="11" y="11"/>
                  <a:pt x="25" y="1"/>
                  <a:pt x="4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2" name="Google Shape;2542;p35"/>
          <p:cNvSpPr/>
          <p:nvPr/>
        </p:nvSpPr>
        <p:spPr>
          <a:xfrm rot="8619804">
            <a:off x="579221" y="1014369"/>
            <a:ext cx="2250" cy="1800"/>
          </a:xfrm>
          <a:custGeom>
            <a:avLst/>
            <a:gdLst/>
            <a:ahLst/>
            <a:cxnLst/>
            <a:rect l="l" t="t" r="r" b="b"/>
            <a:pathLst>
              <a:path w="60" h="48" extrusionOk="0">
                <a:moveTo>
                  <a:pt x="0" y="0"/>
                </a:moveTo>
                <a:lnTo>
                  <a:pt x="12" y="48"/>
                </a:lnTo>
                <a:cubicBezTo>
                  <a:pt x="60" y="24"/>
                  <a:pt x="36" y="24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3" name="Google Shape;2543;p35"/>
          <p:cNvSpPr/>
          <p:nvPr/>
        </p:nvSpPr>
        <p:spPr>
          <a:xfrm rot="8619804">
            <a:off x="587421" y="998478"/>
            <a:ext cx="487" cy="2287"/>
          </a:xfrm>
          <a:custGeom>
            <a:avLst/>
            <a:gdLst/>
            <a:ahLst/>
            <a:cxnLst/>
            <a:rect l="l" t="t" r="r" b="b"/>
            <a:pathLst>
              <a:path w="13" h="61" extrusionOk="0">
                <a:moveTo>
                  <a:pt x="0" y="1"/>
                </a:moveTo>
                <a:lnTo>
                  <a:pt x="0" y="24"/>
                </a:lnTo>
                <a:lnTo>
                  <a:pt x="12" y="60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4" name="Google Shape;2544;p35"/>
          <p:cNvSpPr/>
          <p:nvPr/>
        </p:nvSpPr>
        <p:spPr>
          <a:xfrm rot="8619804">
            <a:off x="522754" y="918955"/>
            <a:ext cx="2287" cy="1500"/>
          </a:xfrm>
          <a:custGeom>
            <a:avLst/>
            <a:gdLst/>
            <a:ahLst/>
            <a:cxnLst/>
            <a:rect l="l" t="t" r="r" b="b"/>
            <a:pathLst>
              <a:path w="61" h="40" extrusionOk="0">
                <a:moveTo>
                  <a:pt x="14" y="1"/>
                </a:moveTo>
                <a:cubicBezTo>
                  <a:pt x="6" y="1"/>
                  <a:pt x="1" y="5"/>
                  <a:pt x="1" y="16"/>
                </a:cubicBezTo>
                <a:lnTo>
                  <a:pt x="60" y="40"/>
                </a:lnTo>
                <a:cubicBezTo>
                  <a:pt x="60" y="23"/>
                  <a:pt x="31" y="1"/>
                  <a:pt x="1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5" name="Google Shape;2545;p35"/>
          <p:cNvSpPr/>
          <p:nvPr/>
        </p:nvSpPr>
        <p:spPr>
          <a:xfrm rot="8619804">
            <a:off x="517421" y="869052"/>
            <a:ext cx="2700" cy="2250"/>
          </a:xfrm>
          <a:custGeom>
            <a:avLst/>
            <a:gdLst/>
            <a:ahLst/>
            <a:cxnLst/>
            <a:rect l="l" t="t" r="r" b="b"/>
            <a:pathLst>
              <a:path w="72" h="60" extrusionOk="0">
                <a:moveTo>
                  <a:pt x="72" y="0"/>
                </a:moveTo>
                <a:cubicBezTo>
                  <a:pt x="36" y="0"/>
                  <a:pt x="0" y="24"/>
                  <a:pt x="12" y="60"/>
                </a:cubicBezTo>
                <a:cubicBezTo>
                  <a:pt x="36" y="36"/>
                  <a:pt x="72" y="24"/>
                  <a:pt x="7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6" name="Google Shape;2546;p35"/>
          <p:cNvSpPr/>
          <p:nvPr/>
        </p:nvSpPr>
        <p:spPr>
          <a:xfrm rot="8619804">
            <a:off x="591286" y="753105"/>
            <a:ext cx="487" cy="1725"/>
          </a:xfrm>
          <a:custGeom>
            <a:avLst/>
            <a:gdLst/>
            <a:ahLst/>
            <a:cxnLst/>
            <a:rect l="l" t="t" r="r" b="b"/>
            <a:pathLst>
              <a:path w="13" h="46" extrusionOk="0">
                <a:moveTo>
                  <a:pt x="1" y="1"/>
                </a:moveTo>
                <a:cubicBezTo>
                  <a:pt x="1" y="1"/>
                  <a:pt x="1" y="46"/>
                  <a:pt x="6" y="46"/>
                </a:cubicBezTo>
                <a:cubicBezTo>
                  <a:pt x="7" y="46"/>
                  <a:pt x="10" y="40"/>
                  <a:pt x="13" y="24"/>
                </a:cubicBezTo>
                <a:lnTo>
                  <a:pt x="1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Graphic 3" descr="Bookmark with solid fill">
            <a:extLst>
              <a:ext uri="{FF2B5EF4-FFF2-40B4-BE49-F238E27FC236}">
                <a16:creationId xmlns:a16="http://schemas.microsoft.com/office/drawing/2014/main" id="{AE3501F3-8BF7-3943-B7B7-461A89008C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82097" y="-133169"/>
            <a:ext cx="1340014" cy="1718796"/>
          </a:xfrm>
          <a:prstGeom prst="rect">
            <a:avLst/>
          </a:prstGeom>
        </p:spPr>
      </p:pic>
      <p:pic>
        <p:nvPicPr>
          <p:cNvPr id="35" name="Graphic 34" descr="Bookmark with solid fill">
            <a:extLst>
              <a:ext uri="{FF2B5EF4-FFF2-40B4-BE49-F238E27FC236}">
                <a16:creationId xmlns:a16="http://schemas.microsoft.com/office/drawing/2014/main" id="{374793BF-E73C-334E-AAA7-38D45FE92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25511" y="-129013"/>
            <a:ext cx="1340014" cy="1718796"/>
          </a:xfrm>
          <a:prstGeom prst="rect">
            <a:avLst/>
          </a:prstGeom>
        </p:spPr>
      </p:pic>
      <p:pic>
        <p:nvPicPr>
          <p:cNvPr id="36" name="Graphic 35" descr="Bookmark with solid fill">
            <a:extLst>
              <a:ext uri="{FF2B5EF4-FFF2-40B4-BE49-F238E27FC236}">
                <a16:creationId xmlns:a16="http://schemas.microsoft.com/office/drawing/2014/main" id="{32BCAE55-A041-E14C-B170-D253704140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95518" y="-133169"/>
            <a:ext cx="1340014" cy="1718796"/>
          </a:xfrm>
          <a:prstGeom prst="rect">
            <a:avLst/>
          </a:prstGeom>
        </p:spPr>
      </p:pic>
      <p:pic>
        <p:nvPicPr>
          <p:cNvPr id="37" name="Graphic 36" descr="Bookmark with solid fill">
            <a:extLst>
              <a:ext uri="{FF2B5EF4-FFF2-40B4-BE49-F238E27FC236}">
                <a16:creationId xmlns:a16="http://schemas.microsoft.com/office/drawing/2014/main" id="{8EA20E52-9D22-4E41-90D2-9C057AE39F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38932" y="-137325"/>
            <a:ext cx="1340014" cy="1718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063281-0007-4049-A9C2-52EA5F11DAE4}"/>
              </a:ext>
            </a:extLst>
          </p:cNvPr>
          <p:cNvSpPr txBox="1"/>
          <p:nvPr/>
        </p:nvSpPr>
        <p:spPr>
          <a:xfrm>
            <a:off x="3604792" y="288010"/>
            <a:ext cx="441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2"/>
                </a:solidFill>
                <a:latin typeface="Bernard MT Condensed" panose="02050806060905020404" pitchFamily="18" charset="77"/>
              </a:rPr>
              <a:t>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026F0BD-51E9-0448-903D-2BB873BEC042}"/>
              </a:ext>
            </a:extLst>
          </p:cNvPr>
          <p:cNvSpPr txBox="1"/>
          <p:nvPr/>
        </p:nvSpPr>
        <p:spPr>
          <a:xfrm>
            <a:off x="4301392" y="288593"/>
            <a:ext cx="441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2"/>
                </a:solidFill>
                <a:latin typeface="Bernard MT Condensed" panose="02050806060905020404" pitchFamily="18" charset="77"/>
              </a:rPr>
              <a:t>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143F80E-22CC-2C4B-B6E6-FCB02250926D}"/>
              </a:ext>
            </a:extLst>
          </p:cNvPr>
          <p:cNvSpPr txBox="1"/>
          <p:nvPr/>
        </p:nvSpPr>
        <p:spPr>
          <a:xfrm>
            <a:off x="4971399" y="270636"/>
            <a:ext cx="441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2"/>
                </a:solidFill>
                <a:latin typeface="Bernard MT Condensed" panose="02050806060905020404" pitchFamily="18" charset="77"/>
              </a:rPr>
              <a:t>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B1F2A63-DC0F-5A44-997A-C0DC39B2FE18}"/>
              </a:ext>
            </a:extLst>
          </p:cNvPr>
          <p:cNvSpPr txBox="1"/>
          <p:nvPr/>
        </p:nvSpPr>
        <p:spPr>
          <a:xfrm>
            <a:off x="5612772" y="270636"/>
            <a:ext cx="441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2"/>
                </a:solidFill>
                <a:latin typeface="Bernard MT Condensed" panose="02050806060905020404" pitchFamily="18" charset="77"/>
              </a:rPr>
              <a:t>H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871F683-7BA1-184F-AC32-A5378DD6A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986" y="0"/>
            <a:ext cx="547202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433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75B59D-9734-9742-9E55-C712D0BC2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774"/>
            <a:ext cx="9144000" cy="36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737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CA6A61-D933-7B47-B2E5-E5A55A7E3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359" y="0"/>
            <a:ext cx="683728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372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23F421-F05F-344D-B788-1D31F4B90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520" y="0"/>
            <a:ext cx="621895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54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" name="Google Shape;2385;p29"/>
          <p:cNvSpPr txBox="1">
            <a:spLocks noGrp="1"/>
          </p:cNvSpPr>
          <p:nvPr>
            <p:ph type="title"/>
          </p:nvPr>
        </p:nvSpPr>
        <p:spPr>
          <a:xfrm>
            <a:off x="758775" y="445025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4"/>
                </a:solidFill>
              </a:rPr>
              <a:t>Mental Math and Fluency</a:t>
            </a:r>
            <a:endParaRPr dirty="0">
              <a:solidFill>
                <a:schemeClr val="accent3"/>
              </a:solidFill>
            </a:endParaRPr>
          </a:p>
        </p:txBody>
      </p:sp>
      <p:grpSp>
        <p:nvGrpSpPr>
          <p:cNvPr id="2387" name="Google Shape;2387;p29"/>
          <p:cNvGrpSpPr/>
          <p:nvPr/>
        </p:nvGrpSpPr>
        <p:grpSpPr>
          <a:xfrm>
            <a:off x="254538" y="207217"/>
            <a:ext cx="649727" cy="506194"/>
            <a:chOff x="1153600" y="2679175"/>
            <a:chExt cx="390250" cy="304075"/>
          </a:xfrm>
        </p:grpSpPr>
        <p:sp>
          <p:nvSpPr>
            <p:cNvPr id="2388" name="Google Shape;2388;p29"/>
            <p:cNvSpPr/>
            <p:nvPr/>
          </p:nvSpPr>
          <p:spPr>
            <a:xfrm>
              <a:off x="1337250" y="2785100"/>
              <a:ext cx="206600" cy="171200"/>
            </a:xfrm>
            <a:custGeom>
              <a:avLst/>
              <a:gdLst/>
              <a:ahLst/>
              <a:cxnLst/>
              <a:rect l="l" t="t" r="r" b="b"/>
              <a:pathLst>
                <a:path w="8264" h="6848" extrusionOk="0">
                  <a:moveTo>
                    <a:pt x="5294" y="0"/>
                  </a:moveTo>
                  <a:cubicBezTo>
                    <a:pt x="3281" y="0"/>
                    <a:pt x="846" y="929"/>
                    <a:pt x="846" y="929"/>
                  </a:cubicBezTo>
                  <a:lnTo>
                    <a:pt x="0" y="3393"/>
                  </a:lnTo>
                  <a:cubicBezTo>
                    <a:pt x="0" y="3393"/>
                    <a:pt x="1559" y="6847"/>
                    <a:pt x="3078" y="6847"/>
                  </a:cubicBezTo>
                  <a:cubicBezTo>
                    <a:pt x="3096" y="6847"/>
                    <a:pt x="3114" y="6847"/>
                    <a:pt x="3132" y="6846"/>
                  </a:cubicBezTo>
                  <a:cubicBezTo>
                    <a:pt x="4656" y="6775"/>
                    <a:pt x="8263" y="5120"/>
                    <a:pt x="7906" y="1750"/>
                  </a:cubicBezTo>
                  <a:cubicBezTo>
                    <a:pt x="7769" y="405"/>
                    <a:pt x="6624" y="0"/>
                    <a:pt x="52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9"/>
            <p:cNvSpPr/>
            <p:nvPr/>
          </p:nvSpPr>
          <p:spPr>
            <a:xfrm>
              <a:off x="1299675" y="2864850"/>
              <a:ext cx="87000" cy="118400"/>
            </a:xfrm>
            <a:custGeom>
              <a:avLst/>
              <a:gdLst/>
              <a:ahLst/>
              <a:cxnLst/>
              <a:rect l="l" t="t" r="r" b="b"/>
              <a:pathLst>
                <a:path w="3480" h="4736" extrusionOk="0">
                  <a:moveTo>
                    <a:pt x="1420" y="1"/>
                  </a:moveTo>
                  <a:lnTo>
                    <a:pt x="1420" y="1"/>
                  </a:lnTo>
                  <a:cubicBezTo>
                    <a:pt x="1" y="2119"/>
                    <a:pt x="946" y="4736"/>
                    <a:pt x="1968" y="4736"/>
                  </a:cubicBezTo>
                  <a:cubicBezTo>
                    <a:pt x="2095" y="4736"/>
                    <a:pt x="2224" y="4695"/>
                    <a:pt x="2349" y="4608"/>
                  </a:cubicBezTo>
                  <a:cubicBezTo>
                    <a:pt x="3480" y="3823"/>
                    <a:pt x="1420" y="1"/>
                    <a:pt x="14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9"/>
            <p:cNvSpPr/>
            <p:nvPr/>
          </p:nvSpPr>
          <p:spPr>
            <a:xfrm>
              <a:off x="1153600" y="2679175"/>
              <a:ext cx="203325" cy="196800"/>
            </a:xfrm>
            <a:custGeom>
              <a:avLst/>
              <a:gdLst/>
              <a:ahLst/>
              <a:cxnLst/>
              <a:rect l="l" t="t" r="r" b="b"/>
              <a:pathLst>
                <a:path w="8133" h="7872" extrusionOk="0">
                  <a:moveTo>
                    <a:pt x="3788" y="0"/>
                  </a:moveTo>
                  <a:cubicBezTo>
                    <a:pt x="3435" y="0"/>
                    <a:pt x="3075" y="119"/>
                    <a:pt x="2715" y="391"/>
                  </a:cubicBezTo>
                  <a:cubicBezTo>
                    <a:pt x="0" y="2427"/>
                    <a:pt x="1250" y="6201"/>
                    <a:pt x="2239" y="7368"/>
                  </a:cubicBezTo>
                  <a:cubicBezTo>
                    <a:pt x="2553" y="7743"/>
                    <a:pt x="3140" y="7871"/>
                    <a:pt x="3795" y="7871"/>
                  </a:cubicBezTo>
                  <a:cubicBezTo>
                    <a:pt x="5196" y="7871"/>
                    <a:pt x="6906" y="7285"/>
                    <a:pt x="6906" y="7285"/>
                  </a:cubicBezTo>
                  <a:lnTo>
                    <a:pt x="8132" y="5011"/>
                  </a:lnTo>
                  <a:cubicBezTo>
                    <a:pt x="8132" y="5011"/>
                    <a:pt x="6092" y="0"/>
                    <a:pt x="37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9"/>
            <p:cNvSpPr/>
            <p:nvPr/>
          </p:nvSpPr>
          <p:spPr>
            <a:xfrm>
              <a:off x="1221450" y="2860700"/>
              <a:ext cx="105100" cy="76700"/>
            </a:xfrm>
            <a:custGeom>
              <a:avLst/>
              <a:gdLst/>
              <a:ahLst/>
              <a:cxnLst/>
              <a:rect l="l" t="t" r="r" b="b"/>
              <a:pathLst>
                <a:path w="4204" h="3068" extrusionOk="0">
                  <a:moveTo>
                    <a:pt x="4204" y="0"/>
                  </a:moveTo>
                  <a:cubicBezTo>
                    <a:pt x="4203" y="0"/>
                    <a:pt x="1" y="1107"/>
                    <a:pt x="203" y="2477"/>
                  </a:cubicBezTo>
                  <a:cubicBezTo>
                    <a:pt x="263" y="2876"/>
                    <a:pt x="578" y="3067"/>
                    <a:pt x="1009" y="3067"/>
                  </a:cubicBezTo>
                  <a:cubicBezTo>
                    <a:pt x="2044" y="3067"/>
                    <a:pt x="3750" y="1967"/>
                    <a:pt x="42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9"/>
            <p:cNvSpPr/>
            <p:nvPr/>
          </p:nvSpPr>
          <p:spPr>
            <a:xfrm>
              <a:off x="1309275" y="2796150"/>
              <a:ext cx="57750" cy="98400"/>
            </a:xfrm>
            <a:custGeom>
              <a:avLst/>
              <a:gdLst/>
              <a:ahLst/>
              <a:cxnLst/>
              <a:rect l="l" t="t" r="r" b="b"/>
              <a:pathLst>
                <a:path w="2310" h="3936" extrusionOk="0">
                  <a:moveTo>
                    <a:pt x="2069" y="1"/>
                  </a:moveTo>
                  <a:cubicBezTo>
                    <a:pt x="1846" y="1"/>
                    <a:pt x="1290" y="777"/>
                    <a:pt x="798" y="1796"/>
                  </a:cubicBezTo>
                  <a:cubicBezTo>
                    <a:pt x="262" y="2880"/>
                    <a:pt x="0" y="3832"/>
                    <a:pt x="203" y="3927"/>
                  </a:cubicBezTo>
                  <a:cubicBezTo>
                    <a:pt x="213" y="3933"/>
                    <a:pt x="224" y="3935"/>
                    <a:pt x="237" y="3935"/>
                  </a:cubicBezTo>
                  <a:cubicBezTo>
                    <a:pt x="457" y="3935"/>
                    <a:pt x="1017" y="3166"/>
                    <a:pt x="1512" y="2142"/>
                  </a:cubicBezTo>
                  <a:cubicBezTo>
                    <a:pt x="2036" y="1058"/>
                    <a:pt x="2310" y="106"/>
                    <a:pt x="2108" y="10"/>
                  </a:cubicBezTo>
                  <a:cubicBezTo>
                    <a:pt x="2096" y="4"/>
                    <a:pt x="2083" y="1"/>
                    <a:pt x="2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9"/>
            <p:cNvSpPr/>
            <p:nvPr/>
          </p:nvSpPr>
          <p:spPr>
            <a:xfrm>
              <a:off x="1357200" y="2750250"/>
              <a:ext cx="61925" cy="57775"/>
            </a:xfrm>
            <a:custGeom>
              <a:avLst/>
              <a:gdLst/>
              <a:ahLst/>
              <a:cxnLst/>
              <a:rect l="l" t="t" r="r" b="b"/>
              <a:pathLst>
                <a:path w="2477" h="2311" extrusionOk="0">
                  <a:moveTo>
                    <a:pt x="2441" y="1"/>
                  </a:moveTo>
                  <a:cubicBezTo>
                    <a:pt x="893" y="299"/>
                    <a:pt x="36" y="2168"/>
                    <a:pt x="0" y="2239"/>
                  </a:cubicBezTo>
                  <a:lnTo>
                    <a:pt x="143" y="2311"/>
                  </a:lnTo>
                  <a:cubicBezTo>
                    <a:pt x="155" y="2287"/>
                    <a:pt x="988" y="477"/>
                    <a:pt x="2429" y="168"/>
                  </a:cubicBezTo>
                  <a:lnTo>
                    <a:pt x="2477" y="156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9"/>
            <p:cNvSpPr/>
            <p:nvPr/>
          </p:nvSpPr>
          <p:spPr>
            <a:xfrm>
              <a:off x="1412425" y="2743875"/>
              <a:ext cx="20100" cy="16650"/>
            </a:xfrm>
            <a:custGeom>
              <a:avLst/>
              <a:gdLst/>
              <a:ahLst/>
              <a:cxnLst/>
              <a:rect l="l" t="t" r="r" b="b"/>
              <a:pathLst>
                <a:path w="804" h="666" extrusionOk="0">
                  <a:moveTo>
                    <a:pt x="385" y="0"/>
                  </a:moveTo>
                  <a:cubicBezTo>
                    <a:pt x="244" y="0"/>
                    <a:pt x="115" y="89"/>
                    <a:pt x="77" y="232"/>
                  </a:cubicBezTo>
                  <a:cubicBezTo>
                    <a:pt x="0" y="453"/>
                    <a:pt x="171" y="665"/>
                    <a:pt x="383" y="665"/>
                  </a:cubicBezTo>
                  <a:cubicBezTo>
                    <a:pt x="434" y="665"/>
                    <a:pt x="488" y="653"/>
                    <a:pt x="541" y="625"/>
                  </a:cubicBezTo>
                  <a:cubicBezTo>
                    <a:pt x="803" y="494"/>
                    <a:pt x="779" y="113"/>
                    <a:pt x="494" y="18"/>
                  </a:cubicBezTo>
                  <a:cubicBezTo>
                    <a:pt x="458" y="6"/>
                    <a:pt x="421" y="0"/>
                    <a:pt x="3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9"/>
            <p:cNvSpPr/>
            <p:nvPr/>
          </p:nvSpPr>
          <p:spPr>
            <a:xfrm>
              <a:off x="1351825" y="2716025"/>
              <a:ext cx="26525" cy="100925"/>
            </a:xfrm>
            <a:custGeom>
              <a:avLst/>
              <a:gdLst/>
              <a:ahLst/>
              <a:cxnLst/>
              <a:rect l="l" t="t" r="r" b="b"/>
              <a:pathLst>
                <a:path w="1061" h="4037" extrusionOk="0">
                  <a:moveTo>
                    <a:pt x="263" y="1"/>
                  </a:moveTo>
                  <a:lnTo>
                    <a:pt x="120" y="72"/>
                  </a:lnTo>
                  <a:cubicBezTo>
                    <a:pt x="882" y="1537"/>
                    <a:pt x="1" y="3942"/>
                    <a:pt x="1" y="3977"/>
                  </a:cubicBezTo>
                  <a:lnTo>
                    <a:pt x="144" y="4037"/>
                  </a:lnTo>
                  <a:cubicBezTo>
                    <a:pt x="179" y="3930"/>
                    <a:pt x="1060" y="1525"/>
                    <a:pt x="2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9"/>
            <p:cNvSpPr/>
            <p:nvPr/>
          </p:nvSpPr>
          <p:spPr>
            <a:xfrm>
              <a:off x="1344250" y="2706100"/>
              <a:ext cx="19225" cy="16625"/>
            </a:xfrm>
            <a:custGeom>
              <a:avLst/>
              <a:gdLst/>
              <a:ahLst/>
              <a:cxnLst/>
              <a:rect l="l" t="t" r="r" b="b"/>
              <a:pathLst>
                <a:path w="769" h="665" extrusionOk="0">
                  <a:moveTo>
                    <a:pt x="388" y="0"/>
                  </a:moveTo>
                  <a:cubicBezTo>
                    <a:pt x="179" y="0"/>
                    <a:pt x="1" y="215"/>
                    <a:pt x="77" y="445"/>
                  </a:cubicBezTo>
                  <a:cubicBezTo>
                    <a:pt x="128" y="590"/>
                    <a:pt x="258" y="665"/>
                    <a:pt x="390" y="665"/>
                  </a:cubicBezTo>
                  <a:cubicBezTo>
                    <a:pt x="509" y="665"/>
                    <a:pt x="629" y="605"/>
                    <a:pt x="697" y="481"/>
                  </a:cubicBezTo>
                  <a:cubicBezTo>
                    <a:pt x="768" y="314"/>
                    <a:pt x="709" y="124"/>
                    <a:pt x="542" y="40"/>
                  </a:cubicBezTo>
                  <a:cubicBezTo>
                    <a:pt x="491" y="13"/>
                    <a:pt x="439" y="0"/>
                    <a:pt x="3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2458;p32">
            <a:extLst>
              <a:ext uri="{FF2B5EF4-FFF2-40B4-BE49-F238E27FC236}">
                <a16:creationId xmlns:a16="http://schemas.microsoft.com/office/drawing/2014/main" id="{42C88E8D-16C6-EA4C-BD9F-F576ABEAA985}"/>
              </a:ext>
            </a:extLst>
          </p:cNvPr>
          <p:cNvSpPr txBox="1">
            <a:spLocks/>
          </p:cNvSpPr>
          <p:nvPr/>
        </p:nvSpPr>
        <p:spPr>
          <a:xfrm>
            <a:off x="444396" y="763649"/>
            <a:ext cx="8255208" cy="1321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Poppins"/>
              <a:buNone/>
              <a:defRPr sz="30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Bellringer: Subtract mentally and share your answer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B807E3-2B23-4B44-AB6A-1A75D86BD1B6}"/>
              </a:ext>
            </a:extLst>
          </p:cNvPr>
          <p:cNvSpPr/>
          <p:nvPr/>
        </p:nvSpPr>
        <p:spPr>
          <a:xfrm>
            <a:off x="1244009" y="1900018"/>
            <a:ext cx="6379535" cy="23167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2"/>
                </a:solidFill>
              </a:rPr>
              <a:t>1,000 – 500 = 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3309E4-4981-CB49-9C56-8D7D9CD44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389" y="0"/>
            <a:ext cx="468722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128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7DAE4E-26BE-9F4E-B136-BF41EE9A0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882650"/>
            <a:ext cx="78232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839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A7C065-F2DC-0E41-8B96-51373D400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291" y="0"/>
            <a:ext cx="642741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589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E973A1-7B7C-C341-92DA-3D533ED3E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292" y="0"/>
            <a:ext cx="397341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6004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1" name="Google Shape;2401;p30"/>
          <p:cNvSpPr txBox="1">
            <a:spLocks noGrp="1"/>
          </p:cNvSpPr>
          <p:nvPr>
            <p:ph type="title"/>
          </p:nvPr>
        </p:nvSpPr>
        <p:spPr>
          <a:xfrm>
            <a:off x="758775" y="445025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4"/>
                </a:solidFill>
              </a:rPr>
              <a:t>Summarize</a:t>
            </a:r>
            <a:endParaRPr dirty="0">
              <a:solidFill>
                <a:schemeClr val="accent3"/>
              </a:solidFill>
            </a:endParaRPr>
          </a:p>
        </p:txBody>
      </p:sp>
      <p:grpSp>
        <p:nvGrpSpPr>
          <p:cNvPr id="2420" name="Google Shape;2420;p30"/>
          <p:cNvGrpSpPr/>
          <p:nvPr/>
        </p:nvGrpSpPr>
        <p:grpSpPr>
          <a:xfrm flipH="1">
            <a:off x="8172678" y="946793"/>
            <a:ext cx="396553" cy="423507"/>
            <a:chOff x="3922200" y="744525"/>
            <a:chExt cx="274450" cy="293125"/>
          </a:xfrm>
        </p:grpSpPr>
        <p:sp>
          <p:nvSpPr>
            <p:cNvPr id="2421" name="Google Shape;2421;p30"/>
            <p:cNvSpPr/>
            <p:nvPr/>
          </p:nvSpPr>
          <p:spPr>
            <a:xfrm>
              <a:off x="4056425" y="781725"/>
              <a:ext cx="112250" cy="99650"/>
            </a:xfrm>
            <a:custGeom>
              <a:avLst/>
              <a:gdLst/>
              <a:ahLst/>
              <a:cxnLst/>
              <a:rect l="l" t="t" r="r" b="b"/>
              <a:pathLst>
                <a:path w="4490" h="3986" extrusionOk="0">
                  <a:moveTo>
                    <a:pt x="1604" y="1"/>
                  </a:moveTo>
                  <a:cubicBezTo>
                    <a:pt x="1004" y="1"/>
                    <a:pt x="420" y="246"/>
                    <a:pt x="1" y="676"/>
                  </a:cubicBezTo>
                  <a:cubicBezTo>
                    <a:pt x="1239" y="1855"/>
                    <a:pt x="2275" y="3153"/>
                    <a:pt x="3763" y="3986"/>
                  </a:cubicBezTo>
                  <a:cubicBezTo>
                    <a:pt x="4263" y="3641"/>
                    <a:pt x="4489" y="2986"/>
                    <a:pt x="4418" y="2391"/>
                  </a:cubicBezTo>
                  <a:cubicBezTo>
                    <a:pt x="4323" y="1795"/>
                    <a:pt x="4025" y="1248"/>
                    <a:pt x="3561" y="843"/>
                  </a:cubicBezTo>
                  <a:cubicBezTo>
                    <a:pt x="3084" y="378"/>
                    <a:pt x="2465" y="81"/>
                    <a:pt x="1799" y="9"/>
                  </a:cubicBezTo>
                  <a:cubicBezTo>
                    <a:pt x="1734" y="3"/>
                    <a:pt x="1669" y="1"/>
                    <a:pt x="16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30"/>
            <p:cNvSpPr/>
            <p:nvPr/>
          </p:nvSpPr>
          <p:spPr>
            <a:xfrm>
              <a:off x="3922200" y="795275"/>
              <a:ext cx="253625" cy="242375"/>
            </a:xfrm>
            <a:custGeom>
              <a:avLst/>
              <a:gdLst/>
              <a:ahLst/>
              <a:cxnLst/>
              <a:rect l="l" t="t" r="r" b="b"/>
              <a:pathLst>
                <a:path w="10145" h="9695" extrusionOk="0">
                  <a:moveTo>
                    <a:pt x="5325" y="1"/>
                  </a:moveTo>
                  <a:cubicBezTo>
                    <a:pt x="3194" y="1"/>
                    <a:pt x="1208" y="1348"/>
                    <a:pt x="488" y="3480"/>
                  </a:cubicBezTo>
                  <a:cubicBezTo>
                    <a:pt x="0" y="5039"/>
                    <a:pt x="321" y="6730"/>
                    <a:pt x="1357" y="7992"/>
                  </a:cubicBezTo>
                  <a:cubicBezTo>
                    <a:pt x="2203" y="8957"/>
                    <a:pt x="3381" y="9564"/>
                    <a:pt x="4655" y="9671"/>
                  </a:cubicBezTo>
                  <a:cubicBezTo>
                    <a:pt x="4817" y="9686"/>
                    <a:pt x="4979" y="9694"/>
                    <a:pt x="5140" y="9694"/>
                  </a:cubicBezTo>
                  <a:cubicBezTo>
                    <a:pt x="6344" y="9694"/>
                    <a:pt x="7519" y="9268"/>
                    <a:pt x="8453" y="8480"/>
                  </a:cubicBezTo>
                  <a:cubicBezTo>
                    <a:pt x="9501" y="7575"/>
                    <a:pt x="10120" y="6278"/>
                    <a:pt x="10144" y="4897"/>
                  </a:cubicBezTo>
                  <a:cubicBezTo>
                    <a:pt x="10144" y="4075"/>
                    <a:pt x="9930" y="3265"/>
                    <a:pt x="9525" y="2563"/>
                  </a:cubicBezTo>
                  <a:cubicBezTo>
                    <a:pt x="8930" y="1527"/>
                    <a:pt x="8132" y="682"/>
                    <a:pt x="6977" y="277"/>
                  </a:cubicBezTo>
                  <a:cubicBezTo>
                    <a:pt x="6430" y="90"/>
                    <a:pt x="5873" y="1"/>
                    <a:pt x="53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30"/>
            <p:cNvSpPr/>
            <p:nvPr/>
          </p:nvSpPr>
          <p:spPr>
            <a:xfrm>
              <a:off x="4180775" y="794625"/>
              <a:ext cx="15875" cy="15050"/>
            </a:xfrm>
            <a:custGeom>
              <a:avLst/>
              <a:gdLst/>
              <a:ahLst/>
              <a:cxnLst/>
              <a:rect l="l" t="t" r="r" b="b"/>
              <a:pathLst>
                <a:path w="635" h="602" extrusionOk="0">
                  <a:moveTo>
                    <a:pt x="303" y="1"/>
                  </a:moveTo>
                  <a:cubicBezTo>
                    <a:pt x="147" y="1"/>
                    <a:pt x="0" y="122"/>
                    <a:pt x="39" y="351"/>
                  </a:cubicBezTo>
                  <a:cubicBezTo>
                    <a:pt x="73" y="497"/>
                    <a:pt x="204" y="601"/>
                    <a:pt x="349" y="601"/>
                  </a:cubicBezTo>
                  <a:cubicBezTo>
                    <a:pt x="357" y="601"/>
                    <a:pt x="365" y="601"/>
                    <a:pt x="373" y="601"/>
                  </a:cubicBezTo>
                  <a:cubicBezTo>
                    <a:pt x="527" y="565"/>
                    <a:pt x="635" y="422"/>
                    <a:pt x="611" y="255"/>
                  </a:cubicBezTo>
                  <a:cubicBezTo>
                    <a:pt x="568" y="83"/>
                    <a:pt x="432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30"/>
            <p:cNvSpPr/>
            <p:nvPr/>
          </p:nvSpPr>
          <p:spPr>
            <a:xfrm>
              <a:off x="4006200" y="826750"/>
              <a:ext cx="15425" cy="14775"/>
            </a:xfrm>
            <a:custGeom>
              <a:avLst/>
              <a:gdLst/>
              <a:ahLst/>
              <a:cxnLst/>
              <a:rect l="l" t="t" r="r" b="b"/>
              <a:pathLst>
                <a:path w="617" h="591" extrusionOk="0">
                  <a:moveTo>
                    <a:pt x="297" y="1"/>
                  </a:moveTo>
                  <a:cubicBezTo>
                    <a:pt x="145" y="1"/>
                    <a:pt x="1" y="119"/>
                    <a:pt x="33" y="339"/>
                  </a:cubicBezTo>
                  <a:cubicBezTo>
                    <a:pt x="56" y="486"/>
                    <a:pt x="186" y="590"/>
                    <a:pt x="331" y="590"/>
                  </a:cubicBezTo>
                  <a:cubicBezTo>
                    <a:pt x="339" y="590"/>
                    <a:pt x="347" y="590"/>
                    <a:pt x="355" y="590"/>
                  </a:cubicBezTo>
                  <a:cubicBezTo>
                    <a:pt x="521" y="566"/>
                    <a:pt x="617" y="411"/>
                    <a:pt x="593" y="256"/>
                  </a:cubicBezTo>
                  <a:cubicBezTo>
                    <a:pt x="555" y="83"/>
                    <a:pt x="423" y="1"/>
                    <a:pt x="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30"/>
            <p:cNvSpPr/>
            <p:nvPr/>
          </p:nvSpPr>
          <p:spPr>
            <a:xfrm>
              <a:off x="3984625" y="956825"/>
              <a:ext cx="15875" cy="14775"/>
            </a:xfrm>
            <a:custGeom>
              <a:avLst/>
              <a:gdLst/>
              <a:ahLst/>
              <a:cxnLst/>
              <a:rect l="l" t="t" r="r" b="b"/>
              <a:pathLst>
                <a:path w="635" h="591" extrusionOk="0">
                  <a:moveTo>
                    <a:pt x="299" y="1"/>
                  </a:moveTo>
                  <a:cubicBezTo>
                    <a:pt x="145" y="1"/>
                    <a:pt x="0" y="119"/>
                    <a:pt x="39" y="339"/>
                  </a:cubicBezTo>
                  <a:cubicBezTo>
                    <a:pt x="62" y="486"/>
                    <a:pt x="192" y="590"/>
                    <a:pt x="347" y="590"/>
                  </a:cubicBezTo>
                  <a:cubicBezTo>
                    <a:pt x="356" y="590"/>
                    <a:pt x="364" y="590"/>
                    <a:pt x="372" y="590"/>
                  </a:cubicBezTo>
                  <a:cubicBezTo>
                    <a:pt x="527" y="554"/>
                    <a:pt x="634" y="411"/>
                    <a:pt x="599" y="256"/>
                  </a:cubicBezTo>
                  <a:cubicBezTo>
                    <a:pt x="561" y="83"/>
                    <a:pt x="427" y="1"/>
                    <a:pt x="2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30"/>
            <p:cNvSpPr/>
            <p:nvPr/>
          </p:nvSpPr>
          <p:spPr>
            <a:xfrm>
              <a:off x="4036400" y="984925"/>
              <a:ext cx="15900" cy="14650"/>
            </a:xfrm>
            <a:custGeom>
              <a:avLst/>
              <a:gdLst/>
              <a:ahLst/>
              <a:cxnLst/>
              <a:rect l="l" t="t" r="r" b="b"/>
              <a:pathLst>
                <a:path w="636" h="586" extrusionOk="0">
                  <a:moveTo>
                    <a:pt x="294" y="1"/>
                  </a:moveTo>
                  <a:cubicBezTo>
                    <a:pt x="141" y="1"/>
                    <a:pt x="1" y="115"/>
                    <a:pt x="40" y="335"/>
                  </a:cubicBezTo>
                  <a:cubicBezTo>
                    <a:pt x="62" y="482"/>
                    <a:pt x="192" y="586"/>
                    <a:pt x="338" y="586"/>
                  </a:cubicBezTo>
                  <a:cubicBezTo>
                    <a:pt x="346" y="586"/>
                    <a:pt x="353" y="585"/>
                    <a:pt x="361" y="585"/>
                  </a:cubicBezTo>
                  <a:cubicBezTo>
                    <a:pt x="528" y="561"/>
                    <a:pt x="635" y="406"/>
                    <a:pt x="611" y="251"/>
                  </a:cubicBezTo>
                  <a:cubicBezTo>
                    <a:pt x="562" y="82"/>
                    <a:pt x="423" y="1"/>
                    <a:pt x="2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30"/>
            <p:cNvSpPr/>
            <p:nvPr/>
          </p:nvSpPr>
          <p:spPr>
            <a:xfrm>
              <a:off x="4011400" y="888375"/>
              <a:ext cx="15875" cy="14750"/>
            </a:xfrm>
            <a:custGeom>
              <a:avLst/>
              <a:gdLst/>
              <a:ahLst/>
              <a:cxnLst/>
              <a:rect l="l" t="t" r="r" b="b"/>
              <a:pathLst>
                <a:path w="635" h="590" extrusionOk="0">
                  <a:moveTo>
                    <a:pt x="294" y="0"/>
                  </a:moveTo>
                  <a:cubicBezTo>
                    <a:pt x="142" y="0"/>
                    <a:pt x="1" y="118"/>
                    <a:pt x="40" y="339"/>
                  </a:cubicBezTo>
                  <a:cubicBezTo>
                    <a:pt x="62" y="486"/>
                    <a:pt x="192" y="590"/>
                    <a:pt x="338" y="590"/>
                  </a:cubicBezTo>
                  <a:cubicBezTo>
                    <a:pt x="345" y="590"/>
                    <a:pt x="353" y="590"/>
                    <a:pt x="361" y="589"/>
                  </a:cubicBezTo>
                  <a:cubicBezTo>
                    <a:pt x="528" y="565"/>
                    <a:pt x="635" y="411"/>
                    <a:pt x="599" y="256"/>
                  </a:cubicBezTo>
                  <a:cubicBezTo>
                    <a:pt x="556" y="82"/>
                    <a:pt x="421" y="0"/>
                    <a:pt x="2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30"/>
            <p:cNvSpPr/>
            <p:nvPr/>
          </p:nvSpPr>
          <p:spPr>
            <a:xfrm>
              <a:off x="4081525" y="930350"/>
              <a:ext cx="15700" cy="14750"/>
            </a:xfrm>
            <a:custGeom>
              <a:avLst/>
              <a:gdLst/>
              <a:ahLst/>
              <a:cxnLst/>
              <a:rect l="l" t="t" r="r" b="b"/>
              <a:pathLst>
                <a:path w="628" h="590" extrusionOk="0">
                  <a:moveTo>
                    <a:pt x="298" y="0"/>
                  </a:moveTo>
                  <a:cubicBezTo>
                    <a:pt x="145" y="0"/>
                    <a:pt x="0" y="118"/>
                    <a:pt x="33" y="339"/>
                  </a:cubicBezTo>
                  <a:cubicBezTo>
                    <a:pt x="66" y="486"/>
                    <a:pt x="197" y="590"/>
                    <a:pt x="342" y="590"/>
                  </a:cubicBezTo>
                  <a:cubicBezTo>
                    <a:pt x="350" y="590"/>
                    <a:pt x="358" y="589"/>
                    <a:pt x="366" y="589"/>
                  </a:cubicBezTo>
                  <a:cubicBezTo>
                    <a:pt x="521" y="565"/>
                    <a:pt x="628" y="410"/>
                    <a:pt x="604" y="255"/>
                  </a:cubicBezTo>
                  <a:cubicBezTo>
                    <a:pt x="561" y="82"/>
                    <a:pt x="426" y="0"/>
                    <a:pt x="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30"/>
            <p:cNvSpPr/>
            <p:nvPr/>
          </p:nvSpPr>
          <p:spPr>
            <a:xfrm>
              <a:off x="4133900" y="915550"/>
              <a:ext cx="15725" cy="14725"/>
            </a:xfrm>
            <a:custGeom>
              <a:avLst/>
              <a:gdLst/>
              <a:ahLst/>
              <a:cxnLst/>
              <a:rect l="l" t="t" r="r" b="b"/>
              <a:pathLst>
                <a:path w="629" h="589" extrusionOk="0">
                  <a:moveTo>
                    <a:pt x="302" y="1"/>
                  </a:moveTo>
                  <a:cubicBezTo>
                    <a:pt x="147" y="1"/>
                    <a:pt x="0" y="120"/>
                    <a:pt x="33" y="336"/>
                  </a:cubicBezTo>
                  <a:cubicBezTo>
                    <a:pt x="55" y="477"/>
                    <a:pt x="186" y="589"/>
                    <a:pt x="327" y="589"/>
                  </a:cubicBezTo>
                  <a:cubicBezTo>
                    <a:pt x="340" y="589"/>
                    <a:pt x="353" y="588"/>
                    <a:pt x="366" y="586"/>
                  </a:cubicBezTo>
                  <a:cubicBezTo>
                    <a:pt x="521" y="562"/>
                    <a:pt x="628" y="407"/>
                    <a:pt x="605" y="252"/>
                  </a:cubicBezTo>
                  <a:cubicBezTo>
                    <a:pt x="562" y="81"/>
                    <a:pt x="429" y="1"/>
                    <a:pt x="3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30"/>
            <p:cNvSpPr/>
            <p:nvPr/>
          </p:nvSpPr>
          <p:spPr>
            <a:xfrm>
              <a:off x="4120425" y="744525"/>
              <a:ext cx="16400" cy="15475"/>
            </a:xfrm>
            <a:custGeom>
              <a:avLst/>
              <a:gdLst/>
              <a:ahLst/>
              <a:cxnLst/>
              <a:rect l="l" t="t" r="r" b="b"/>
              <a:pathLst>
                <a:path w="656" h="619" extrusionOk="0">
                  <a:moveTo>
                    <a:pt x="284" y="1"/>
                  </a:moveTo>
                  <a:cubicBezTo>
                    <a:pt x="179" y="1"/>
                    <a:pt x="81" y="59"/>
                    <a:pt x="36" y="199"/>
                  </a:cubicBezTo>
                  <a:cubicBezTo>
                    <a:pt x="1" y="307"/>
                    <a:pt x="24" y="438"/>
                    <a:pt x="108" y="521"/>
                  </a:cubicBezTo>
                  <a:cubicBezTo>
                    <a:pt x="178" y="583"/>
                    <a:pt x="261" y="618"/>
                    <a:pt x="348" y="618"/>
                  </a:cubicBezTo>
                  <a:cubicBezTo>
                    <a:pt x="379" y="618"/>
                    <a:pt x="410" y="614"/>
                    <a:pt x="441" y="604"/>
                  </a:cubicBezTo>
                  <a:cubicBezTo>
                    <a:pt x="536" y="580"/>
                    <a:pt x="608" y="509"/>
                    <a:pt x="644" y="414"/>
                  </a:cubicBezTo>
                  <a:cubicBezTo>
                    <a:pt x="655" y="330"/>
                    <a:pt x="644" y="247"/>
                    <a:pt x="596" y="188"/>
                  </a:cubicBezTo>
                  <a:cubicBezTo>
                    <a:pt x="527" y="74"/>
                    <a:pt x="401" y="1"/>
                    <a:pt x="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30"/>
            <p:cNvSpPr/>
            <p:nvPr/>
          </p:nvSpPr>
          <p:spPr>
            <a:xfrm>
              <a:off x="4068050" y="836100"/>
              <a:ext cx="16375" cy="15450"/>
            </a:xfrm>
            <a:custGeom>
              <a:avLst/>
              <a:gdLst/>
              <a:ahLst/>
              <a:cxnLst/>
              <a:rect l="l" t="t" r="r" b="b"/>
              <a:pathLst>
                <a:path w="655" h="618" extrusionOk="0">
                  <a:moveTo>
                    <a:pt x="287" y="1"/>
                  </a:moveTo>
                  <a:cubicBezTo>
                    <a:pt x="181" y="1"/>
                    <a:pt x="81" y="61"/>
                    <a:pt x="36" y="204"/>
                  </a:cubicBezTo>
                  <a:cubicBezTo>
                    <a:pt x="0" y="311"/>
                    <a:pt x="36" y="430"/>
                    <a:pt x="119" y="525"/>
                  </a:cubicBezTo>
                  <a:cubicBezTo>
                    <a:pt x="182" y="588"/>
                    <a:pt x="266" y="617"/>
                    <a:pt x="354" y="617"/>
                  </a:cubicBezTo>
                  <a:cubicBezTo>
                    <a:pt x="383" y="617"/>
                    <a:pt x="412" y="614"/>
                    <a:pt x="441" y="608"/>
                  </a:cubicBezTo>
                  <a:cubicBezTo>
                    <a:pt x="536" y="585"/>
                    <a:pt x="607" y="513"/>
                    <a:pt x="643" y="418"/>
                  </a:cubicBezTo>
                  <a:cubicBezTo>
                    <a:pt x="655" y="335"/>
                    <a:pt x="643" y="251"/>
                    <a:pt x="595" y="192"/>
                  </a:cubicBezTo>
                  <a:cubicBezTo>
                    <a:pt x="527" y="73"/>
                    <a:pt x="40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30"/>
            <p:cNvSpPr/>
            <p:nvPr/>
          </p:nvSpPr>
          <p:spPr>
            <a:xfrm>
              <a:off x="4111200" y="866400"/>
              <a:ext cx="16400" cy="15325"/>
            </a:xfrm>
            <a:custGeom>
              <a:avLst/>
              <a:gdLst/>
              <a:ahLst/>
              <a:cxnLst/>
              <a:rect l="l" t="t" r="r" b="b"/>
              <a:pathLst>
                <a:path w="656" h="613" extrusionOk="0">
                  <a:moveTo>
                    <a:pt x="287" y="0"/>
                  </a:moveTo>
                  <a:cubicBezTo>
                    <a:pt x="181" y="0"/>
                    <a:pt x="82" y="58"/>
                    <a:pt x="36" y="194"/>
                  </a:cubicBezTo>
                  <a:cubicBezTo>
                    <a:pt x="0" y="313"/>
                    <a:pt x="36" y="432"/>
                    <a:pt x="120" y="516"/>
                  </a:cubicBezTo>
                  <a:cubicBezTo>
                    <a:pt x="181" y="577"/>
                    <a:pt x="262" y="613"/>
                    <a:pt x="348" y="613"/>
                  </a:cubicBezTo>
                  <a:cubicBezTo>
                    <a:pt x="379" y="613"/>
                    <a:pt x="410" y="608"/>
                    <a:pt x="441" y="599"/>
                  </a:cubicBezTo>
                  <a:cubicBezTo>
                    <a:pt x="536" y="575"/>
                    <a:pt x="620" y="504"/>
                    <a:pt x="643" y="408"/>
                  </a:cubicBezTo>
                  <a:cubicBezTo>
                    <a:pt x="655" y="325"/>
                    <a:pt x="643" y="254"/>
                    <a:pt x="596" y="182"/>
                  </a:cubicBezTo>
                  <a:cubicBezTo>
                    <a:pt x="527" y="70"/>
                    <a:pt x="403" y="0"/>
                    <a:pt x="2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30"/>
            <p:cNvSpPr/>
            <p:nvPr/>
          </p:nvSpPr>
          <p:spPr>
            <a:xfrm>
              <a:off x="3954625" y="892175"/>
              <a:ext cx="16400" cy="15450"/>
            </a:xfrm>
            <a:custGeom>
              <a:avLst/>
              <a:gdLst/>
              <a:ahLst/>
              <a:cxnLst/>
              <a:rect l="l" t="t" r="r" b="b"/>
              <a:pathLst>
                <a:path w="656" h="618" extrusionOk="0">
                  <a:moveTo>
                    <a:pt x="291" y="1"/>
                  </a:moveTo>
                  <a:cubicBezTo>
                    <a:pt x="184" y="1"/>
                    <a:pt x="82" y="61"/>
                    <a:pt x="37" y="199"/>
                  </a:cubicBezTo>
                  <a:cubicBezTo>
                    <a:pt x="1" y="318"/>
                    <a:pt x="37" y="437"/>
                    <a:pt x="120" y="520"/>
                  </a:cubicBezTo>
                  <a:cubicBezTo>
                    <a:pt x="181" y="582"/>
                    <a:pt x="262" y="618"/>
                    <a:pt x="349" y="618"/>
                  </a:cubicBezTo>
                  <a:cubicBezTo>
                    <a:pt x="379" y="618"/>
                    <a:pt x="410" y="613"/>
                    <a:pt x="441" y="604"/>
                  </a:cubicBezTo>
                  <a:cubicBezTo>
                    <a:pt x="537" y="580"/>
                    <a:pt x="608" y="509"/>
                    <a:pt x="644" y="413"/>
                  </a:cubicBezTo>
                  <a:cubicBezTo>
                    <a:pt x="656" y="342"/>
                    <a:pt x="644" y="259"/>
                    <a:pt x="596" y="187"/>
                  </a:cubicBezTo>
                  <a:cubicBezTo>
                    <a:pt x="528" y="70"/>
                    <a:pt x="406" y="1"/>
                    <a:pt x="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30"/>
            <p:cNvSpPr/>
            <p:nvPr/>
          </p:nvSpPr>
          <p:spPr>
            <a:xfrm>
              <a:off x="4089475" y="989325"/>
              <a:ext cx="16400" cy="15325"/>
            </a:xfrm>
            <a:custGeom>
              <a:avLst/>
              <a:gdLst/>
              <a:ahLst/>
              <a:cxnLst/>
              <a:rect l="l" t="t" r="r" b="b"/>
              <a:pathLst>
                <a:path w="656" h="613" extrusionOk="0">
                  <a:moveTo>
                    <a:pt x="287" y="1"/>
                  </a:moveTo>
                  <a:cubicBezTo>
                    <a:pt x="181" y="1"/>
                    <a:pt x="81" y="58"/>
                    <a:pt x="36" y="194"/>
                  </a:cubicBezTo>
                  <a:cubicBezTo>
                    <a:pt x="0" y="313"/>
                    <a:pt x="24" y="433"/>
                    <a:pt x="107" y="516"/>
                  </a:cubicBezTo>
                  <a:cubicBezTo>
                    <a:pt x="178" y="577"/>
                    <a:pt x="261" y="613"/>
                    <a:pt x="348" y="613"/>
                  </a:cubicBezTo>
                  <a:cubicBezTo>
                    <a:pt x="379" y="613"/>
                    <a:pt x="410" y="609"/>
                    <a:pt x="441" y="599"/>
                  </a:cubicBezTo>
                  <a:cubicBezTo>
                    <a:pt x="536" y="575"/>
                    <a:pt x="608" y="504"/>
                    <a:pt x="643" y="409"/>
                  </a:cubicBezTo>
                  <a:cubicBezTo>
                    <a:pt x="655" y="337"/>
                    <a:pt x="643" y="254"/>
                    <a:pt x="596" y="182"/>
                  </a:cubicBezTo>
                  <a:cubicBezTo>
                    <a:pt x="527" y="70"/>
                    <a:pt x="40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30"/>
            <p:cNvSpPr/>
            <p:nvPr/>
          </p:nvSpPr>
          <p:spPr>
            <a:xfrm>
              <a:off x="4148700" y="798525"/>
              <a:ext cx="43225" cy="20550"/>
            </a:xfrm>
            <a:custGeom>
              <a:avLst/>
              <a:gdLst/>
              <a:ahLst/>
              <a:cxnLst/>
              <a:rect l="l" t="t" r="r" b="b"/>
              <a:pathLst>
                <a:path w="1729" h="822" extrusionOk="0">
                  <a:moveTo>
                    <a:pt x="1567" y="0"/>
                  </a:moveTo>
                  <a:cubicBezTo>
                    <a:pt x="1558" y="0"/>
                    <a:pt x="1547" y="2"/>
                    <a:pt x="1537" y="4"/>
                  </a:cubicBezTo>
                  <a:cubicBezTo>
                    <a:pt x="1013" y="111"/>
                    <a:pt x="525" y="302"/>
                    <a:pt x="72" y="599"/>
                  </a:cubicBezTo>
                  <a:cubicBezTo>
                    <a:pt x="24" y="623"/>
                    <a:pt x="1" y="695"/>
                    <a:pt x="24" y="754"/>
                  </a:cubicBezTo>
                  <a:cubicBezTo>
                    <a:pt x="36" y="754"/>
                    <a:pt x="36" y="766"/>
                    <a:pt x="36" y="766"/>
                  </a:cubicBezTo>
                  <a:cubicBezTo>
                    <a:pt x="59" y="803"/>
                    <a:pt x="100" y="822"/>
                    <a:pt x="139" y="822"/>
                  </a:cubicBezTo>
                  <a:cubicBezTo>
                    <a:pt x="162" y="822"/>
                    <a:pt x="185" y="815"/>
                    <a:pt x="203" y="802"/>
                  </a:cubicBezTo>
                  <a:cubicBezTo>
                    <a:pt x="632" y="528"/>
                    <a:pt x="1096" y="337"/>
                    <a:pt x="1584" y="242"/>
                  </a:cubicBezTo>
                  <a:cubicBezTo>
                    <a:pt x="1728" y="209"/>
                    <a:pt x="1697" y="0"/>
                    <a:pt x="1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30"/>
            <p:cNvSpPr/>
            <p:nvPr/>
          </p:nvSpPr>
          <p:spPr>
            <a:xfrm>
              <a:off x="4118050" y="752125"/>
              <a:ext cx="15200" cy="41575"/>
            </a:xfrm>
            <a:custGeom>
              <a:avLst/>
              <a:gdLst/>
              <a:ahLst/>
              <a:cxnLst/>
              <a:rect l="l" t="t" r="r" b="b"/>
              <a:pathLst>
                <a:path w="608" h="1663" extrusionOk="0">
                  <a:moveTo>
                    <a:pt x="438" y="0"/>
                  </a:moveTo>
                  <a:cubicBezTo>
                    <a:pt x="371" y="0"/>
                    <a:pt x="303" y="49"/>
                    <a:pt x="310" y="134"/>
                  </a:cubicBezTo>
                  <a:cubicBezTo>
                    <a:pt x="358" y="598"/>
                    <a:pt x="262" y="1074"/>
                    <a:pt x="24" y="1479"/>
                  </a:cubicBezTo>
                  <a:cubicBezTo>
                    <a:pt x="0" y="1515"/>
                    <a:pt x="0" y="1550"/>
                    <a:pt x="12" y="1586"/>
                  </a:cubicBezTo>
                  <a:cubicBezTo>
                    <a:pt x="24" y="1610"/>
                    <a:pt x="48" y="1634"/>
                    <a:pt x="72" y="1646"/>
                  </a:cubicBezTo>
                  <a:cubicBezTo>
                    <a:pt x="91" y="1657"/>
                    <a:pt x="111" y="1662"/>
                    <a:pt x="131" y="1662"/>
                  </a:cubicBezTo>
                  <a:cubicBezTo>
                    <a:pt x="173" y="1662"/>
                    <a:pt x="214" y="1639"/>
                    <a:pt x="238" y="1598"/>
                  </a:cubicBezTo>
                  <a:cubicBezTo>
                    <a:pt x="500" y="1146"/>
                    <a:pt x="608" y="634"/>
                    <a:pt x="560" y="110"/>
                  </a:cubicBezTo>
                  <a:cubicBezTo>
                    <a:pt x="549" y="34"/>
                    <a:pt x="494" y="0"/>
                    <a:pt x="4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30"/>
            <p:cNvSpPr/>
            <p:nvPr/>
          </p:nvSpPr>
          <p:spPr>
            <a:xfrm>
              <a:off x="3987375" y="819150"/>
              <a:ext cx="139825" cy="198475"/>
            </a:xfrm>
            <a:custGeom>
              <a:avLst/>
              <a:gdLst/>
              <a:ahLst/>
              <a:cxnLst/>
              <a:rect l="l" t="t" r="r" b="b"/>
              <a:pathLst>
                <a:path w="5593" h="7939" extrusionOk="0">
                  <a:moveTo>
                    <a:pt x="5425" y="1"/>
                  </a:moveTo>
                  <a:cubicBezTo>
                    <a:pt x="5388" y="1"/>
                    <a:pt x="5351" y="18"/>
                    <a:pt x="5323" y="60"/>
                  </a:cubicBezTo>
                  <a:lnTo>
                    <a:pt x="24" y="7740"/>
                  </a:lnTo>
                  <a:cubicBezTo>
                    <a:pt x="0" y="7775"/>
                    <a:pt x="0" y="7823"/>
                    <a:pt x="12" y="7859"/>
                  </a:cubicBezTo>
                  <a:cubicBezTo>
                    <a:pt x="24" y="7882"/>
                    <a:pt x="36" y="7894"/>
                    <a:pt x="60" y="7918"/>
                  </a:cubicBezTo>
                  <a:cubicBezTo>
                    <a:pt x="82" y="7932"/>
                    <a:pt x="106" y="7938"/>
                    <a:pt x="129" y="7938"/>
                  </a:cubicBezTo>
                  <a:cubicBezTo>
                    <a:pt x="168" y="7938"/>
                    <a:pt x="204" y="7920"/>
                    <a:pt x="227" y="7882"/>
                  </a:cubicBezTo>
                  <a:lnTo>
                    <a:pt x="5525" y="191"/>
                  </a:lnTo>
                  <a:cubicBezTo>
                    <a:pt x="5592" y="99"/>
                    <a:pt x="5511" y="1"/>
                    <a:pt x="5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8F4BA27F-D579-9C4A-B46F-286EF6AB537A}"/>
              </a:ext>
            </a:extLst>
          </p:cNvPr>
          <p:cNvSpPr/>
          <p:nvPr/>
        </p:nvSpPr>
        <p:spPr>
          <a:xfrm>
            <a:off x="1382157" y="1413354"/>
            <a:ext cx="6379535" cy="23167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>
                    <a:lumMod val="25000"/>
                  </a:schemeClr>
                </a:solidFill>
              </a:rPr>
              <a:t>How did you sort the Shares of Cornbread cards in Exploration C?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36FCB9-28E0-C648-B790-446724276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557" y="0"/>
            <a:ext cx="584488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973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8021DD-2B46-924A-8408-D6DCD6C7F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3" y="0"/>
            <a:ext cx="9078517" cy="476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09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" name="Google Shape;2385;p29"/>
          <p:cNvSpPr txBox="1">
            <a:spLocks noGrp="1"/>
          </p:cNvSpPr>
          <p:nvPr>
            <p:ph type="title"/>
          </p:nvPr>
        </p:nvSpPr>
        <p:spPr>
          <a:xfrm>
            <a:off x="758775" y="445025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4"/>
                </a:solidFill>
              </a:rPr>
              <a:t>Mental Math and Fluency</a:t>
            </a:r>
            <a:endParaRPr dirty="0">
              <a:solidFill>
                <a:schemeClr val="accent3"/>
              </a:solidFill>
            </a:endParaRPr>
          </a:p>
        </p:txBody>
      </p:sp>
      <p:grpSp>
        <p:nvGrpSpPr>
          <p:cNvPr id="2387" name="Google Shape;2387;p29"/>
          <p:cNvGrpSpPr/>
          <p:nvPr/>
        </p:nvGrpSpPr>
        <p:grpSpPr>
          <a:xfrm>
            <a:off x="254538" y="207217"/>
            <a:ext cx="649727" cy="506194"/>
            <a:chOff x="1153600" y="2679175"/>
            <a:chExt cx="390250" cy="304075"/>
          </a:xfrm>
        </p:grpSpPr>
        <p:sp>
          <p:nvSpPr>
            <p:cNvPr id="2388" name="Google Shape;2388;p29"/>
            <p:cNvSpPr/>
            <p:nvPr/>
          </p:nvSpPr>
          <p:spPr>
            <a:xfrm>
              <a:off x="1337250" y="2785100"/>
              <a:ext cx="206600" cy="171200"/>
            </a:xfrm>
            <a:custGeom>
              <a:avLst/>
              <a:gdLst/>
              <a:ahLst/>
              <a:cxnLst/>
              <a:rect l="l" t="t" r="r" b="b"/>
              <a:pathLst>
                <a:path w="8264" h="6848" extrusionOk="0">
                  <a:moveTo>
                    <a:pt x="5294" y="0"/>
                  </a:moveTo>
                  <a:cubicBezTo>
                    <a:pt x="3281" y="0"/>
                    <a:pt x="846" y="929"/>
                    <a:pt x="846" y="929"/>
                  </a:cubicBezTo>
                  <a:lnTo>
                    <a:pt x="0" y="3393"/>
                  </a:lnTo>
                  <a:cubicBezTo>
                    <a:pt x="0" y="3393"/>
                    <a:pt x="1559" y="6847"/>
                    <a:pt x="3078" y="6847"/>
                  </a:cubicBezTo>
                  <a:cubicBezTo>
                    <a:pt x="3096" y="6847"/>
                    <a:pt x="3114" y="6847"/>
                    <a:pt x="3132" y="6846"/>
                  </a:cubicBezTo>
                  <a:cubicBezTo>
                    <a:pt x="4656" y="6775"/>
                    <a:pt x="8263" y="5120"/>
                    <a:pt x="7906" y="1750"/>
                  </a:cubicBezTo>
                  <a:cubicBezTo>
                    <a:pt x="7769" y="405"/>
                    <a:pt x="6624" y="0"/>
                    <a:pt x="52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9"/>
            <p:cNvSpPr/>
            <p:nvPr/>
          </p:nvSpPr>
          <p:spPr>
            <a:xfrm>
              <a:off x="1299675" y="2864850"/>
              <a:ext cx="87000" cy="118400"/>
            </a:xfrm>
            <a:custGeom>
              <a:avLst/>
              <a:gdLst/>
              <a:ahLst/>
              <a:cxnLst/>
              <a:rect l="l" t="t" r="r" b="b"/>
              <a:pathLst>
                <a:path w="3480" h="4736" extrusionOk="0">
                  <a:moveTo>
                    <a:pt x="1420" y="1"/>
                  </a:moveTo>
                  <a:lnTo>
                    <a:pt x="1420" y="1"/>
                  </a:lnTo>
                  <a:cubicBezTo>
                    <a:pt x="1" y="2119"/>
                    <a:pt x="946" y="4736"/>
                    <a:pt x="1968" y="4736"/>
                  </a:cubicBezTo>
                  <a:cubicBezTo>
                    <a:pt x="2095" y="4736"/>
                    <a:pt x="2224" y="4695"/>
                    <a:pt x="2349" y="4608"/>
                  </a:cubicBezTo>
                  <a:cubicBezTo>
                    <a:pt x="3480" y="3823"/>
                    <a:pt x="1420" y="1"/>
                    <a:pt x="14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9"/>
            <p:cNvSpPr/>
            <p:nvPr/>
          </p:nvSpPr>
          <p:spPr>
            <a:xfrm>
              <a:off x="1153600" y="2679175"/>
              <a:ext cx="203325" cy="196800"/>
            </a:xfrm>
            <a:custGeom>
              <a:avLst/>
              <a:gdLst/>
              <a:ahLst/>
              <a:cxnLst/>
              <a:rect l="l" t="t" r="r" b="b"/>
              <a:pathLst>
                <a:path w="8133" h="7872" extrusionOk="0">
                  <a:moveTo>
                    <a:pt x="3788" y="0"/>
                  </a:moveTo>
                  <a:cubicBezTo>
                    <a:pt x="3435" y="0"/>
                    <a:pt x="3075" y="119"/>
                    <a:pt x="2715" y="391"/>
                  </a:cubicBezTo>
                  <a:cubicBezTo>
                    <a:pt x="0" y="2427"/>
                    <a:pt x="1250" y="6201"/>
                    <a:pt x="2239" y="7368"/>
                  </a:cubicBezTo>
                  <a:cubicBezTo>
                    <a:pt x="2553" y="7743"/>
                    <a:pt x="3140" y="7871"/>
                    <a:pt x="3795" y="7871"/>
                  </a:cubicBezTo>
                  <a:cubicBezTo>
                    <a:pt x="5196" y="7871"/>
                    <a:pt x="6906" y="7285"/>
                    <a:pt x="6906" y="7285"/>
                  </a:cubicBezTo>
                  <a:lnTo>
                    <a:pt x="8132" y="5011"/>
                  </a:lnTo>
                  <a:cubicBezTo>
                    <a:pt x="8132" y="5011"/>
                    <a:pt x="6092" y="0"/>
                    <a:pt x="37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9"/>
            <p:cNvSpPr/>
            <p:nvPr/>
          </p:nvSpPr>
          <p:spPr>
            <a:xfrm>
              <a:off x="1221450" y="2860700"/>
              <a:ext cx="105100" cy="76700"/>
            </a:xfrm>
            <a:custGeom>
              <a:avLst/>
              <a:gdLst/>
              <a:ahLst/>
              <a:cxnLst/>
              <a:rect l="l" t="t" r="r" b="b"/>
              <a:pathLst>
                <a:path w="4204" h="3068" extrusionOk="0">
                  <a:moveTo>
                    <a:pt x="4204" y="0"/>
                  </a:moveTo>
                  <a:cubicBezTo>
                    <a:pt x="4203" y="0"/>
                    <a:pt x="1" y="1107"/>
                    <a:pt x="203" y="2477"/>
                  </a:cubicBezTo>
                  <a:cubicBezTo>
                    <a:pt x="263" y="2876"/>
                    <a:pt x="578" y="3067"/>
                    <a:pt x="1009" y="3067"/>
                  </a:cubicBezTo>
                  <a:cubicBezTo>
                    <a:pt x="2044" y="3067"/>
                    <a:pt x="3750" y="1967"/>
                    <a:pt x="42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9"/>
            <p:cNvSpPr/>
            <p:nvPr/>
          </p:nvSpPr>
          <p:spPr>
            <a:xfrm>
              <a:off x="1309275" y="2796150"/>
              <a:ext cx="57750" cy="98400"/>
            </a:xfrm>
            <a:custGeom>
              <a:avLst/>
              <a:gdLst/>
              <a:ahLst/>
              <a:cxnLst/>
              <a:rect l="l" t="t" r="r" b="b"/>
              <a:pathLst>
                <a:path w="2310" h="3936" extrusionOk="0">
                  <a:moveTo>
                    <a:pt x="2069" y="1"/>
                  </a:moveTo>
                  <a:cubicBezTo>
                    <a:pt x="1846" y="1"/>
                    <a:pt x="1290" y="777"/>
                    <a:pt x="798" y="1796"/>
                  </a:cubicBezTo>
                  <a:cubicBezTo>
                    <a:pt x="262" y="2880"/>
                    <a:pt x="0" y="3832"/>
                    <a:pt x="203" y="3927"/>
                  </a:cubicBezTo>
                  <a:cubicBezTo>
                    <a:pt x="213" y="3933"/>
                    <a:pt x="224" y="3935"/>
                    <a:pt x="237" y="3935"/>
                  </a:cubicBezTo>
                  <a:cubicBezTo>
                    <a:pt x="457" y="3935"/>
                    <a:pt x="1017" y="3166"/>
                    <a:pt x="1512" y="2142"/>
                  </a:cubicBezTo>
                  <a:cubicBezTo>
                    <a:pt x="2036" y="1058"/>
                    <a:pt x="2310" y="106"/>
                    <a:pt x="2108" y="10"/>
                  </a:cubicBezTo>
                  <a:cubicBezTo>
                    <a:pt x="2096" y="4"/>
                    <a:pt x="2083" y="1"/>
                    <a:pt x="2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9"/>
            <p:cNvSpPr/>
            <p:nvPr/>
          </p:nvSpPr>
          <p:spPr>
            <a:xfrm>
              <a:off x="1357200" y="2750250"/>
              <a:ext cx="61925" cy="57775"/>
            </a:xfrm>
            <a:custGeom>
              <a:avLst/>
              <a:gdLst/>
              <a:ahLst/>
              <a:cxnLst/>
              <a:rect l="l" t="t" r="r" b="b"/>
              <a:pathLst>
                <a:path w="2477" h="2311" extrusionOk="0">
                  <a:moveTo>
                    <a:pt x="2441" y="1"/>
                  </a:moveTo>
                  <a:cubicBezTo>
                    <a:pt x="893" y="299"/>
                    <a:pt x="36" y="2168"/>
                    <a:pt x="0" y="2239"/>
                  </a:cubicBezTo>
                  <a:lnTo>
                    <a:pt x="143" y="2311"/>
                  </a:lnTo>
                  <a:cubicBezTo>
                    <a:pt x="155" y="2287"/>
                    <a:pt x="988" y="477"/>
                    <a:pt x="2429" y="168"/>
                  </a:cubicBezTo>
                  <a:lnTo>
                    <a:pt x="2477" y="156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9"/>
            <p:cNvSpPr/>
            <p:nvPr/>
          </p:nvSpPr>
          <p:spPr>
            <a:xfrm>
              <a:off x="1412425" y="2743875"/>
              <a:ext cx="20100" cy="16650"/>
            </a:xfrm>
            <a:custGeom>
              <a:avLst/>
              <a:gdLst/>
              <a:ahLst/>
              <a:cxnLst/>
              <a:rect l="l" t="t" r="r" b="b"/>
              <a:pathLst>
                <a:path w="804" h="666" extrusionOk="0">
                  <a:moveTo>
                    <a:pt x="385" y="0"/>
                  </a:moveTo>
                  <a:cubicBezTo>
                    <a:pt x="244" y="0"/>
                    <a:pt x="115" y="89"/>
                    <a:pt x="77" y="232"/>
                  </a:cubicBezTo>
                  <a:cubicBezTo>
                    <a:pt x="0" y="453"/>
                    <a:pt x="171" y="665"/>
                    <a:pt x="383" y="665"/>
                  </a:cubicBezTo>
                  <a:cubicBezTo>
                    <a:pt x="434" y="665"/>
                    <a:pt x="488" y="653"/>
                    <a:pt x="541" y="625"/>
                  </a:cubicBezTo>
                  <a:cubicBezTo>
                    <a:pt x="803" y="494"/>
                    <a:pt x="779" y="113"/>
                    <a:pt x="494" y="18"/>
                  </a:cubicBezTo>
                  <a:cubicBezTo>
                    <a:pt x="458" y="6"/>
                    <a:pt x="421" y="0"/>
                    <a:pt x="3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9"/>
            <p:cNvSpPr/>
            <p:nvPr/>
          </p:nvSpPr>
          <p:spPr>
            <a:xfrm>
              <a:off x="1351825" y="2716025"/>
              <a:ext cx="26525" cy="100925"/>
            </a:xfrm>
            <a:custGeom>
              <a:avLst/>
              <a:gdLst/>
              <a:ahLst/>
              <a:cxnLst/>
              <a:rect l="l" t="t" r="r" b="b"/>
              <a:pathLst>
                <a:path w="1061" h="4037" extrusionOk="0">
                  <a:moveTo>
                    <a:pt x="263" y="1"/>
                  </a:moveTo>
                  <a:lnTo>
                    <a:pt x="120" y="72"/>
                  </a:lnTo>
                  <a:cubicBezTo>
                    <a:pt x="882" y="1537"/>
                    <a:pt x="1" y="3942"/>
                    <a:pt x="1" y="3977"/>
                  </a:cubicBezTo>
                  <a:lnTo>
                    <a:pt x="144" y="4037"/>
                  </a:lnTo>
                  <a:cubicBezTo>
                    <a:pt x="179" y="3930"/>
                    <a:pt x="1060" y="1525"/>
                    <a:pt x="2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9"/>
            <p:cNvSpPr/>
            <p:nvPr/>
          </p:nvSpPr>
          <p:spPr>
            <a:xfrm>
              <a:off x="1344250" y="2706100"/>
              <a:ext cx="19225" cy="16625"/>
            </a:xfrm>
            <a:custGeom>
              <a:avLst/>
              <a:gdLst/>
              <a:ahLst/>
              <a:cxnLst/>
              <a:rect l="l" t="t" r="r" b="b"/>
              <a:pathLst>
                <a:path w="769" h="665" extrusionOk="0">
                  <a:moveTo>
                    <a:pt x="388" y="0"/>
                  </a:moveTo>
                  <a:cubicBezTo>
                    <a:pt x="179" y="0"/>
                    <a:pt x="1" y="215"/>
                    <a:pt x="77" y="445"/>
                  </a:cubicBezTo>
                  <a:cubicBezTo>
                    <a:pt x="128" y="590"/>
                    <a:pt x="258" y="665"/>
                    <a:pt x="390" y="665"/>
                  </a:cubicBezTo>
                  <a:cubicBezTo>
                    <a:pt x="509" y="665"/>
                    <a:pt x="629" y="605"/>
                    <a:pt x="697" y="481"/>
                  </a:cubicBezTo>
                  <a:cubicBezTo>
                    <a:pt x="768" y="314"/>
                    <a:pt x="709" y="124"/>
                    <a:pt x="542" y="40"/>
                  </a:cubicBezTo>
                  <a:cubicBezTo>
                    <a:pt x="491" y="13"/>
                    <a:pt x="439" y="0"/>
                    <a:pt x="3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2458;p32">
            <a:extLst>
              <a:ext uri="{FF2B5EF4-FFF2-40B4-BE49-F238E27FC236}">
                <a16:creationId xmlns:a16="http://schemas.microsoft.com/office/drawing/2014/main" id="{42C88E8D-16C6-EA4C-BD9F-F576ABEAA985}"/>
              </a:ext>
            </a:extLst>
          </p:cNvPr>
          <p:cNvSpPr txBox="1">
            <a:spLocks/>
          </p:cNvSpPr>
          <p:nvPr/>
        </p:nvSpPr>
        <p:spPr>
          <a:xfrm>
            <a:off x="444396" y="763649"/>
            <a:ext cx="8255208" cy="1321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Poppins"/>
              <a:buNone/>
              <a:defRPr sz="30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Bellringer: Subtract mentally and share your answer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B807E3-2B23-4B44-AB6A-1A75D86BD1B6}"/>
              </a:ext>
            </a:extLst>
          </p:cNvPr>
          <p:cNvSpPr/>
          <p:nvPr/>
        </p:nvSpPr>
        <p:spPr>
          <a:xfrm>
            <a:off x="1244009" y="1900018"/>
            <a:ext cx="6379535" cy="23167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2"/>
                </a:solidFill>
              </a:rPr>
              <a:t>1,000 – 300 = ?</a:t>
            </a:r>
          </a:p>
        </p:txBody>
      </p:sp>
    </p:spTree>
    <p:extLst>
      <p:ext uri="{BB962C8B-B14F-4D97-AF65-F5344CB8AC3E}">
        <p14:creationId xmlns:p14="http://schemas.microsoft.com/office/powerpoint/2010/main" val="3151647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" name="Google Shape;2385;p29"/>
          <p:cNvSpPr txBox="1">
            <a:spLocks noGrp="1"/>
          </p:cNvSpPr>
          <p:nvPr>
            <p:ph type="title"/>
          </p:nvPr>
        </p:nvSpPr>
        <p:spPr>
          <a:xfrm>
            <a:off x="758775" y="445025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4"/>
                </a:solidFill>
              </a:rPr>
              <a:t>Mental Math and Fluency</a:t>
            </a:r>
            <a:endParaRPr dirty="0">
              <a:solidFill>
                <a:schemeClr val="accent3"/>
              </a:solidFill>
            </a:endParaRPr>
          </a:p>
        </p:txBody>
      </p:sp>
      <p:grpSp>
        <p:nvGrpSpPr>
          <p:cNvPr id="2387" name="Google Shape;2387;p29"/>
          <p:cNvGrpSpPr/>
          <p:nvPr/>
        </p:nvGrpSpPr>
        <p:grpSpPr>
          <a:xfrm>
            <a:off x="254538" y="207217"/>
            <a:ext cx="649727" cy="506194"/>
            <a:chOff x="1153600" y="2679175"/>
            <a:chExt cx="390250" cy="304075"/>
          </a:xfrm>
        </p:grpSpPr>
        <p:sp>
          <p:nvSpPr>
            <p:cNvPr id="2388" name="Google Shape;2388;p29"/>
            <p:cNvSpPr/>
            <p:nvPr/>
          </p:nvSpPr>
          <p:spPr>
            <a:xfrm>
              <a:off x="1337250" y="2785100"/>
              <a:ext cx="206600" cy="171200"/>
            </a:xfrm>
            <a:custGeom>
              <a:avLst/>
              <a:gdLst/>
              <a:ahLst/>
              <a:cxnLst/>
              <a:rect l="l" t="t" r="r" b="b"/>
              <a:pathLst>
                <a:path w="8264" h="6848" extrusionOk="0">
                  <a:moveTo>
                    <a:pt x="5294" y="0"/>
                  </a:moveTo>
                  <a:cubicBezTo>
                    <a:pt x="3281" y="0"/>
                    <a:pt x="846" y="929"/>
                    <a:pt x="846" y="929"/>
                  </a:cubicBezTo>
                  <a:lnTo>
                    <a:pt x="0" y="3393"/>
                  </a:lnTo>
                  <a:cubicBezTo>
                    <a:pt x="0" y="3393"/>
                    <a:pt x="1559" y="6847"/>
                    <a:pt x="3078" y="6847"/>
                  </a:cubicBezTo>
                  <a:cubicBezTo>
                    <a:pt x="3096" y="6847"/>
                    <a:pt x="3114" y="6847"/>
                    <a:pt x="3132" y="6846"/>
                  </a:cubicBezTo>
                  <a:cubicBezTo>
                    <a:pt x="4656" y="6775"/>
                    <a:pt x="8263" y="5120"/>
                    <a:pt x="7906" y="1750"/>
                  </a:cubicBezTo>
                  <a:cubicBezTo>
                    <a:pt x="7769" y="405"/>
                    <a:pt x="6624" y="0"/>
                    <a:pt x="52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9"/>
            <p:cNvSpPr/>
            <p:nvPr/>
          </p:nvSpPr>
          <p:spPr>
            <a:xfrm>
              <a:off x="1299675" y="2864850"/>
              <a:ext cx="87000" cy="118400"/>
            </a:xfrm>
            <a:custGeom>
              <a:avLst/>
              <a:gdLst/>
              <a:ahLst/>
              <a:cxnLst/>
              <a:rect l="l" t="t" r="r" b="b"/>
              <a:pathLst>
                <a:path w="3480" h="4736" extrusionOk="0">
                  <a:moveTo>
                    <a:pt x="1420" y="1"/>
                  </a:moveTo>
                  <a:lnTo>
                    <a:pt x="1420" y="1"/>
                  </a:lnTo>
                  <a:cubicBezTo>
                    <a:pt x="1" y="2119"/>
                    <a:pt x="946" y="4736"/>
                    <a:pt x="1968" y="4736"/>
                  </a:cubicBezTo>
                  <a:cubicBezTo>
                    <a:pt x="2095" y="4736"/>
                    <a:pt x="2224" y="4695"/>
                    <a:pt x="2349" y="4608"/>
                  </a:cubicBezTo>
                  <a:cubicBezTo>
                    <a:pt x="3480" y="3823"/>
                    <a:pt x="1420" y="1"/>
                    <a:pt x="14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9"/>
            <p:cNvSpPr/>
            <p:nvPr/>
          </p:nvSpPr>
          <p:spPr>
            <a:xfrm>
              <a:off x="1153600" y="2679175"/>
              <a:ext cx="203325" cy="196800"/>
            </a:xfrm>
            <a:custGeom>
              <a:avLst/>
              <a:gdLst/>
              <a:ahLst/>
              <a:cxnLst/>
              <a:rect l="l" t="t" r="r" b="b"/>
              <a:pathLst>
                <a:path w="8133" h="7872" extrusionOk="0">
                  <a:moveTo>
                    <a:pt x="3788" y="0"/>
                  </a:moveTo>
                  <a:cubicBezTo>
                    <a:pt x="3435" y="0"/>
                    <a:pt x="3075" y="119"/>
                    <a:pt x="2715" y="391"/>
                  </a:cubicBezTo>
                  <a:cubicBezTo>
                    <a:pt x="0" y="2427"/>
                    <a:pt x="1250" y="6201"/>
                    <a:pt x="2239" y="7368"/>
                  </a:cubicBezTo>
                  <a:cubicBezTo>
                    <a:pt x="2553" y="7743"/>
                    <a:pt x="3140" y="7871"/>
                    <a:pt x="3795" y="7871"/>
                  </a:cubicBezTo>
                  <a:cubicBezTo>
                    <a:pt x="5196" y="7871"/>
                    <a:pt x="6906" y="7285"/>
                    <a:pt x="6906" y="7285"/>
                  </a:cubicBezTo>
                  <a:lnTo>
                    <a:pt x="8132" y="5011"/>
                  </a:lnTo>
                  <a:cubicBezTo>
                    <a:pt x="8132" y="5011"/>
                    <a:pt x="6092" y="0"/>
                    <a:pt x="37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9"/>
            <p:cNvSpPr/>
            <p:nvPr/>
          </p:nvSpPr>
          <p:spPr>
            <a:xfrm>
              <a:off x="1221450" y="2860700"/>
              <a:ext cx="105100" cy="76700"/>
            </a:xfrm>
            <a:custGeom>
              <a:avLst/>
              <a:gdLst/>
              <a:ahLst/>
              <a:cxnLst/>
              <a:rect l="l" t="t" r="r" b="b"/>
              <a:pathLst>
                <a:path w="4204" h="3068" extrusionOk="0">
                  <a:moveTo>
                    <a:pt x="4204" y="0"/>
                  </a:moveTo>
                  <a:cubicBezTo>
                    <a:pt x="4203" y="0"/>
                    <a:pt x="1" y="1107"/>
                    <a:pt x="203" y="2477"/>
                  </a:cubicBezTo>
                  <a:cubicBezTo>
                    <a:pt x="263" y="2876"/>
                    <a:pt x="578" y="3067"/>
                    <a:pt x="1009" y="3067"/>
                  </a:cubicBezTo>
                  <a:cubicBezTo>
                    <a:pt x="2044" y="3067"/>
                    <a:pt x="3750" y="1967"/>
                    <a:pt x="42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9"/>
            <p:cNvSpPr/>
            <p:nvPr/>
          </p:nvSpPr>
          <p:spPr>
            <a:xfrm>
              <a:off x="1309275" y="2796150"/>
              <a:ext cx="57750" cy="98400"/>
            </a:xfrm>
            <a:custGeom>
              <a:avLst/>
              <a:gdLst/>
              <a:ahLst/>
              <a:cxnLst/>
              <a:rect l="l" t="t" r="r" b="b"/>
              <a:pathLst>
                <a:path w="2310" h="3936" extrusionOk="0">
                  <a:moveTo>
                    <a:pt x="2069" y="1"/>
                  </a:moveTo>
                  <a:cubicBezTo>
                    <a:pt x="1846" y="1"/>
                    <a:pt x="1290" y="777"/>
                    <a:pt x="798" y="1796"/>
                  </a:cubicBezTo>
                  <a:cubicBezTo>
                    <a:pt x="262" y="2880"/>
                    <a:pt x="0" y="3832"/>
                    <a:pt x="203" y="3927"/>
                  </a:cubicBezTo>
                  <a:cubicBezTo>
                    <a:pt x="213" y="3933"/>
                    <a:pt x="224" y="3935"/>
                    <a:pt x="237" y="3935"/>
                  </a:cubicBezTo>
                  <a:cubicBezTo>
                    <a:pt x="457" y="3935"/>
                    <a:pt x="1017" y="3166"/>
                    <a:pt x="1512" y="2142"/>
                  </a:cubicBezTo>
                  <a:cubicBezTo>
                    <a:pt x="2036" y="1058"/>
                    <a:pt x="2310" y="106"/>
                    <a:pt x="2108" y="10"/>
                  </a:cubicBezTo>
                  <a:cubicBezTo>
                    <a:pt x="2096" y="4"/>
                    <a:pt x="2083" y="1"/>
                    <a:pt x="2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9"/>
            <p:cNvSpPr/>
            <p:nvPr/>
          </p:nvSpPr>
          <p:spPr>
            <a:xfrm>
              <a:off x="1357200" y="2750250"/>
              <a:ext cx="61925" cy="57775"/>
            </a:xfrm>
            <a:custGeom>
              <a:avLst/>
              <a:gdLst/>
              <a:ahLst/>
              <a:cxnLst/>
              <a:rect l="l" t="t" r="r" b="b"/>
              <a:pathLst>
                <a:path w="2477" h="2311" extrusionOk="0">
                  <a:moveTo>
                    <a:pt x="2441" y="1"/>
                  </a:moveTo>
                  <a:cubicBezTo>
                    <a:pt x="893" y="299"/>
                    <a:pt x="36" y="2168"/>
                    <a:pt x="0" y="2239"/>
                  </a:cubicBezTo>
                  <a:lnTo>
                    <a:pt x="143" y="2311"/>
                  </a:lnTo>
                  <a:cubicBezTo>
                    <a:pt x="155" y="2287"/>
                    <a:pt x="988" y="477"/>
                    <a:pt x="2429" y="168"/>
                  </a:cubicBezTo>
                  <a:lnTo>
                    <a:pt x="2477" y="156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9"/>
            <p:cNvSpPr/>
            <p:nvPr/>
          </p:nvSpPr>
          <p:spPr>
            <a:xfrm>
              <a:off x="1412425" y="2743875"/>
              <a:ext cx="20100" cy="16650"/>
            </a:xfrm>
            <a:custGeom>
              <a:avLst/>
              <a:gdLst/>
              <a:ahLst/>
              <a:cxnLst/>
              <a:rect l="l" t="t" r="r" b="b"/>
              <a:pathLst>
                <a:path w="804" h="666" extrusionOk="0">
                  <a:moveTo>
                    <a:pt x="385" y="0"/>
                  </a:moveTo>
                  <a:cubicBezTo>
                    <a:pt x="244" y="0"/>
                    <a:pt x="115" y="89"/>
                    <a:pt x="77" y="232"/>
                  </a:cubicBezTo>
                  <a:cubicBezTo>
                    <a:pt x="0" y="453"/>
                    <a:pt x="171" y="665"/>
                    <a:pt x="383" y="665"/>
                  </a:cubicBezTo>
                  <a:cubicBezTo>
                    <a:pt x="434" y="665"/>
                    <a:pt x="488" y="653"/>
                    <a:pt x="541" y="625"/>
                  </a:cubicBezTo>
                  <a:cubicBezTo>
                    <a:pt x="803" y="494"/>
                    <a:pt x="779" y="113"/>
                    <a:pt x="494" y="18"/>
                  </a:cubicBezTo>
                  <a:cubicBezTo>
                    <a:pt x="458" y="6"/>
                    <a:pt x="421" y="0"/>
                    <a:pt x="3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9"/>
            <p:cNvSpPr/>
            <p:nvPr/>
          </p:nvSpPr>
          <p:spPr>
            <a:xfrm>
              <a:off x="1351825" y="2716025"/>
              <a:ext cx="26525" cy="100925"/>
            </a:xfrm>
            <a:custGeom>
              <a:avLst/>
              <a:gdLst/>
              <a:ahLst/>
              <a:cxnLst/>
              <a:rect l="l" t="t" r="r" b="b"/>
              <a:pathLst>
                <a:path w="1061" h="4037" extrusionOk="0">
                  <a:moveTo>
                    <a:pt x="263" y="1"/>
                  </a:moveTo>
                  <a:lnTo>
                    <a:pt x="120" y="72"/>
                  </a:lnTo>
                  <a:cubicBezTo>
                    <a:pt x="882" y="1537"/>
                    <a:pt x="1" y="3942"/>
                    <a:pt x="1" y="3977"/>
                  </a:cubicBezTo>
                  <a:lnTo>
                    <a:pt x="144" y="4037"/>
                  </a:lnTo>
                  <a:cubicBezTo>
                    <a:pt x="179" y="3930"/>
                    <a:pt x="1060" y="1525"/>
                    <a:pt x="2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9"/>
            <p:cNvSpPr/>
            <p:nvPr/>
          </p:nvSpPr>
          <p:spPr>
            <a:xfrm>
              <a:off x="1344250" y="2706100"/>
              <a:ext cx="19225" cy="16625"/>
            </a:xfrm>
            <a:custGeom>
              <a:avLst/>
              <a:gdLst/>
              <a:ahLst/>
              <a:cxnLst/>
              <a:rect l="l" t="t" r="r" b="b"/>
              <a:pathLst>
                <a:path w="769" h="665" extrusionOk="0">
                  <a:moveTo>
                    <a:pt x="388" y="0"/>
                  </a:moveTo>
                  <a:cubicBezTo>
                    <a:pt x="179" y="0"/>
                    <a:pt x="1" y="215"/>
                    <a:pt x="77" y="445"/>
                  </a:cubicBezTo>
                  <a:cubicBezTo>
                    <a:pt x="128" y="590"/>
                    <a:pt x="258" y="665"/>
                    <a:pt x="390" y="665"/>
                  </a:cubicBezTo>
                  <a:cubicBezTo>
                    <a:pt x="509" y="665"/>
                    <a:pt x="629" y="605"/>
                    <a:pt x="697" y="481"/>
                  </a:cubicBezTo>
                  <a:cubicBezTo>
                    <a:pt x="768" y="314"/>
                    <a:pt x="709" y="124"/>
                    <a:pt x="542" y="40"/>
                  </a:cubicBezTo>
                  <a:cubicBezTo>
                    <a:pt x="491" y="13"/>
                    <a:pt x="439" y="0"/>
                    <a:pt x="3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2458;p32">
            <a:extLst>
              <a:ext uri="{FF2B5EF4-FFF2-40B4-BE49-F238E27FC236}">
                <a16:creationId xmlns:a16="http://schemas.microsoft.com/office/drawing/2014/main" id="{42C88E8D-16C6-EA4C-BD9F-F576ABEAA985}"/>
              </a:ext>
            </a:extLst>
          </p:cNvPr>
          <p:cNvSpPr txBox="1">
            <a:spLocks/>
          </p:cNvSpPr>
          <p:nvPr/>
        </p:nvSpPr>
        <p:spPr>
          <a:xfrm>
            <a:off x="444396" y="763649"/>
            <a:ext cx="8255208" cy="1321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Poppins"/>
              <a:buNone/>
              <a:defRPr sz="30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Bellringer: Subtract mentally and share your answer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B807E3-2B23-4B44-AB6A-1A75D86BD1B6}"/>
              </a:ext>
            </a:extLst>
          </p:cNvPr>
          <p:cNvSpPr/>
          <p:nvPr/>
        </p:nvSpPr>
        <p:spPr>
          <a:xfrm>
            <a:off x="1244009" y="1900018"/>
            <a:ext cx="6379535" cy="23167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2"/>
                </a:solidFill>
              </a:rPr>
              <a:t>1,000 – 800 = ?</a:t>
            </a:r>
          </a:p>
        </p:txBody>
      </p:sp>
    </p:spTree>
    <p:extLst>
      <p:ext uri="{BB962C8B-B14F-4D97-AF65-F5344CB8AC3E}">
        <p14:creationId xmlns:p14="http://schemas.microsoft.com/office/powerpoint/2010/main" val="1536378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" name="Google Shape;2385;p29"/>
          <p:cNvSpPr txBox="1">
            <a:spLocks noGrp="1"/>
          </p:cNvSpPr>
          <p:nvPr>
            <p:ph type="title"/>
          </p:nvPr>
        </p:nvSpPr>
        <p:spPr>
          <a:xfrm>
            <a:off x="758775" y="445025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4"/>
                </a:solidFill>
              </a:rPr>
              <a:t>Mental Math and Fluency</a:t>
            </a:r>
            <a:endParaRPr dirty="0">
              <a:solidFill>
                <a:schemeClr val="accent3"/>
              </a:solidFill>
            </a:endParaRPr>
          </a:p>
        </p:txBody>
      </p:sp>
      <p:grpSp>
        <p:nvGrpSpPr>
          <p:cNvPr id="2387" name="Google Shape;2387;p29"/>
          <p:cNvGrpSpPr/>
          <p:nvPr/>
        </p:nvGrpSpPr>
        <p:grpSpPr>
          <a:xfrm>
            <a:off x="254538" y="207217"/>
            <a:ext cx="649727" cy="506194"/>
            <a:chOff x="1153600" y="2679175"/>
            <a:chExt cx="390250" cy="304075"/>
          </a:xfrm>
        </p:grpSpPr>
        <p:sp>
          <p:nvSpPr>
            <p:cNvPr id="2388" name="Google Shape;2388;p29"/>
            <p:cNvSpPr/>
            <p:nvPr/>
          </p:nvSpPr>
          <p:spPr>
            <a:xfrm>
              <a:off x="1337250" y="2785100"/>
              <a:ext cx="206600" cy="171200"/>
            </a:xfrm>
            <a:custGeom>
              <a:avLst/>
              <a:gdLst/>
              <a:ahLst/>
              <a:cxnLst/>
              <a:rect l="l" t="t" r="r" b="b"/>
              <a:pathLst>
                <a:path w="8264" h="6848" extrusionOk="0">
                  <a:moveTo>
                    <a:pt x="5294" y="0"/>
                  </a:moveTo>
                  <a:cubicBezTo>
                    <a:pt x="3281" y="0"/>
                    <a:pt x="846" y="929"/>
                    <a:pt x="846" y="929"/>
                  </a:cubicBezTo>
                  <a:lnTo>
                    <a:pt x="0" y="3393"/>
                  </a:lnTo>
                  <a:cubicBezTo>
                    <a:pt x="0" y="3393"/>
                    <a:pt x="1559" y="6847"/>
                    <a:pt x="3078" y="6847"/>
                  </a:cubicBezTo>
                  <a:cubicBezTo>
                    <a:pt x="3096" y="6847"/>
                    <a:pt x="3114" y="6847"/>
                    <a:pt x="3132" y="6846"/>
                  </a:cubicBezTo>
                  <a:cubicBezTo>
                    <a:pt x="4656" y="6775"/>
                    <a:pt x="8263" y="5120"/>
                    <a:pt x="7906" y="1750"/>
                  </a:cubicBezTo>
                  <a:cubicBezTo>
                    <a:pt x="7769" y="405"/>
                    <a:pt x="6624" y="0"/>
                    <a:pt x="52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9"/>
            <p:cNvSpPr/>
            <p:nvPr/>
          </p:nvSpPr>
          <p:spPr>
            <a:xfrm>
              <a:off x="1299675" y="2864850"/>
              <a:ext cx="87000" cy="118400"/>
            </a:xfrm>
            <a:custGeom>
              <a:avLst/>
              <a:gdLst/>
              <a:ahLst/>
              <a:cxnLst/>
              <a:rect l="l" t="t" r="r" b="b"/>
              <a:pathLst>
                <a:path w="3480" h="4736" extrusionOk="0">
                  <a:moveTo>
                    <a:pt x="1420" y="1"/>
                  </a:moveTo>
                  <a:lnTo>
                    <a:pt x="1420" y="1"/>
                  </a:lnTo>
                  <a:cubicBezTo>
                    <a:pt x="1" y="2119"/>
                    <a:pt x="946" y="4736"/>
                    <a:pt x="1968" y="4736"/>
                  </a:cubicBezTo>
                  <a:cubicBezTo>
                    <a:pt x="2095" y="4736"/>
                    <a:pt x="2224" y="4695"/>
                    <a:pt x="2349" y="4608"/>
                  </a:cubicBezTo>
                  <a:cubicBezTo>
                    <a:pt x="3480" y="3823"/>
                    <a:pt x="1420" y="1"/>
                    <a:pt x="14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9"/>
            <p:cNvSpPr/>
            <p:nvPr/>
          </p:nvSpPr>
          <p:spPr>
            <a:xfrm>
              <a:off x="1153600" y="2679175"/>
              <a:ext cx="203325" cy="196800"/>
            </a:xfrm>
            <a:custGeom>
              <a:avLst/>
              <a:gdLst/>
              <a:ahLst/>
              <a:cxnLst/>
              <a:rect l="l" t="t" r="r" b="b"/>
              <a:pathLst>
                <a:path w="8133" h="7872" extrusionOk="0">
                  <a:moveTo>
                    <a:pt x="3788" y="0"/>
                  </a:moveTo>
                  <a:cubicBezTo>
                    <a:pt x="3435" y="0"/>
                    <a:pt x="3075" y="119"/>
                    <a:pt x="2715" y="391"/>
                  </a:cubicBezTo>
                  <a:cubicBezTo>
                    <a:pt x="0" y="2427"/>
                    <a:pt x="1250" y="6201"/>
                    <a:pt x="2239" y="7368"/>
                  </a:cubicBezTo>
                  <a:cubicBezTo>
                    <a:pt x="2553" y="7743"/>
                    <a:pt x="3140" y="7871"/>
                    <a:pt x="3795" y="7871"/>
                  </a:cubicBezTo>
                  <a:cubicBezTo>
                    <a:pt x="5196" y="7871"/>
                    <a:pt x="6906" y="7285"/>
                    <a:pt x="6906" y="7285"/>
                  </a:cubicBezTo>
                  <a:lnTo>
                    <a:pt x="8132" y="5011"/>
                  </a:lnTo>
                  <a:cubicBezTo>
                    <a:pt x="8132" y="5011"/>
                    <a:pt x="6092" y="0"/>
                    <a:pt x="37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9"/>
            <p:cNvSpPr/>
            <p:nvPr/>
          </p:nvSpPr>
          <p:spPr>
            <a:xfrm>
              <a:off x="1221450" y="2860700"/>
              <a:ext cx="105100" cy="76700"/>
            </a:xfrm>
            <a:custGeom>
              <a:avLst/>
              <a:gdLst/>
              <a:ahLst/>
              <a:cxnLst/>
              <a:rect l="l" t="t" r="r" b="b"/>
              <a:pathLst>
                <a:path w="4204" h="3068" extrusionOk="0">
                  <a:moveTo>
                    <a:pt x="4204" y="0"/>
                  </a:moveTo>
                  <a:cubicBezTo>
                    <a:pt x="4203" y="0"/>
                    <a:pt x="1" y="1107"/>
                    <a:pt x="203" y="2477"/>
                  </a:cubicBezTo>
                  <a:cubicBezTo>
                    <a:pt x="263" y="2876"/>
                    <a:pt x="578" y="3067"/>
                    <a:pt x="1009" y="3067"/>
                  </a:cubicBezTo>
                  <a:cubicBezTo>
                    <a:pt x="2044" y="3067"/>
                    <a:pt x="3750" y="1967"/>
                    <a:pt x="42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9"/>
            <p:cNvSpPr/>
            <p:nvPr/>
          </p:nvSpPr>
          <p:spPr>
            <a:xfrm>
              <a:off x="1309275" y="2796150"/>
              <a:ext cx="57750" cy="98400"/>
            </a:xfrm>
            <a:custGeom>
              <a:avLst/>
              <a:gdLst/>
              <a:ahLst/>
              <a:cxnLst/>
              <a:rect l="l" t="t" r="r" b="b"/>
              <a:pathLst>
                <a:path w="2310" h="3936" extrusionOk="0">
                  <a:moveTo>
                    <a:pt x="2069" y="1"/>
                  </a:moveTo>
                  <a:cubicBezTo>
                    <a:pt x="1846" y="1"/>
                    <a:pt x="1290" y="777"/>
                    <a:pt x="798" y="1796"/>
                  </a:cubicBezTo>
                  <a:cubicBezTo>
                    <a:pt x="262" y="2880"/>
                    <a:pt x="0" y="3832"/>
                    <a:pt x="203" y="3927"/>
                  </a:cubicBezTo>
                  <a:cubicBezTo>
                    <a:pt x="213" y="3933"/>
                    <a:pt x="224" y="3935"/>
                    <a:pt x="237" y="3935"/>
                  </a:cubicBezTo>
                  <a:cubicBezTo>
                    <a:pt x="457" y="3935"/>
                    <a:pt x="1017" y="3166"/>
                    <a:pt x="1512" y="2142"/>
                  </a:cubicBezTo>
                  <a:cubicBezTo>
                    <a:pt x="2036" y="1058"/>
                    <a:pt x="2310" y="106"/>
                    <a:pt x="2108" y="10"/>
                  </a:cubicBezTo>
                  <a:cubicBezTo>
                    <a:pt x="2096" y="4"/>
                    <a:pt x="2083" y="1"/>
                    <a:pt x="2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9"/>
            <p:cNvSpPr/>
            <p:nvPr/>
          </p:nvSpPr>
          <p:spPr>
            <a:xfrm>
              <a:off x="1357200" y="2750250"/>
              <a:ext cx="61925" cy="57775"/>
            </a:xfrm>
            <a:custGeom>
              <a:avLst/>
              <a:gdLst/>
              <a:ahLst/>
              <a:cxnLst/>
              <a:rect l="l" t="t" r="r" b="b"/>
              <a:pathLst>
                <a:path w="2477" h="2311" extrusionOk="0">
                  <a:moveTo>
                    <a:pt x="2441" y="1"/>
                  </a:moveTo>
                  <a:cubicBezTo>
                    <a:pt x="893" y="299"/>
                    <a:pt x="36" y="2168"/>
                    <a:pt x="0" y="2239"/>
                  </a:cubicBezTo>
                  <a:lnTo>
                    <a:pt x="143" y="2311"/>
                  </a:lnTo>
                  <a:cubicBezTo>
                    <a:pt x="155" y="2287"/>
                    <a:pt x="988" y="477"/>
                    <a:pt x="2429" y="168"/>
                  </a:cubicBezTo>
                  <a:lnTo>
                    <a:pt x="2477" y="156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9"/>
            <p:cNvSpPr/>
            <p:nvPr/>
          </p:nvSpPr>
          <p:spPr>
            <a:xfrm>
              <a:off x="1412425" y="2743875"/>
              <a:ext cx="20100" cy="16650"/>
            </a:xfrm>
            <a:custGeom>
              <a:avLst/>
              <a:gdLst/>
              <a:ahLst/>
              <a:cxnLst/>
              <a:rect l="l" t="t" r="r" b="b"/>
              <a:pathLst>
                <a:path w="804" h="666" extrusionOk="0">
                  <a:moveTo>
                    <a:pt x="385" y="0"/>
                  </a:moveTo>
                  <a:cubicBezTo>
                    <a:pt x="244" y="0"/>
                    <a:pt x="115" y="89"/>
                    <a:pt x="77" y="232"/>
                  </a:cubicBezTo>
                  <a:cubicBezTo>
                    <a:pt x="0" y="453"/>
                    <a:pt x="171" y="665"/>
                    <a:pt x="383" y="665"/>
                  </a:cubicBezTo>
                  <a:cubicBezTo>
                    <a:pt x="434" y="665"/>
                    <a:pt x="488" y="653"/>
                    <a:pt x="541" y="625"/>
                  </a:cubicBezTo>
                  <a:cubicBezTo>
                    <a:pt x="803" y="494"/>
                    <a:pt x="779" y="113"/>
                    <a:pt x="494" y="18"/>
                  </a:cubicBezTo>
                  <a:cubicBezTo>
                    <a:pt x="458" y="6"/>
                    <a:pt x="421" y="0"/>
                    <a:pt x="3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9"/>
            <p:cNvSpPr/>
            <p:nvPr/>
          </p:nvSpPr>
          <p:spPr>
            <a:xfrm>
              <a:off x="1351825" y="2716025"/>
              <a:ext cx="26525" cy="100925"/>
            </a:xfrm>
            <a:custGeom>
              <a:avLst/>
              <a:gdLst/>
              <a:ahLst/>
              <a:cxnLst/>
              <a:rect l="l" t="t" r="r" b="b"/>
              <a:pathLst>
                <a:path w="1061" h="4037" extrusionOk="0">
                  <a:moveTo>
                    <a:pt x="263" y="1"/>
                  </a:moveTo>
                  <a:lnTo>
                    <a:pt x="120" y="72"/>
                  </a:lnTo>
                  <a:cubicBezTo>
                    <a:pt x="882" y="1537"/>
                    <a:pt x="1" y="3942"/>
                    <a:pt x="1" y="3977"/>
                  </a:cubicBezTo>
                  <a:lnTo>
                    <a:pt x="144" y="4037"/>
                  </a:lnTo>
                  <a:cubicBezTo>
                    <a:pt x="179" y="3930"/>
                    <a:pt x="1060" y="1525"/>
                    <a:pt x="2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9"/>
            <p:cNvSpPr/>
            <p:nvPr/>
          </p:nvSpPr>
          <p:spPr>
            <a:xfrm>
              <a:off x="1344250" y="2706100"/>
              <a:ext cx="19225" cy="16625"/>
            </a:xfrm>
            <a:custGeom>
              <a:avLst/>
              <a:gdLst/>
              <a:ahLst/>
              <a:cxnLst/>
              <a:rect l="l" t="t" r="r" b="b"/>
              <a:pathLst>
                <a:path w="769" h="665" extrusionOk="0">
                  <a:moveTo>
                    <a:pt x="388" y="0"/>
                  </a:moveTo>
                  <a:cubicBezTo>
                    <a:pt x="179" y="0"/>
                    <a:pt x="1" y="215"/>
                    <a:pt x="77" y="445"/>
                  </a:cubicBezTo>
                  <a:cubicBezTo>
                    <a:pt x="128" y="590"/>
                    <a:pt x="258" y="665"/>
                    <a:pt x="390" y="665"/>
                  </a:cubicBezTo>
                  <a:cubicBezTo>
                    <a:pt x="509" y="665"/>
                    <a:pt x="629" y="605"/>
                    <a:pt x="697" y="481"/>
                  </a:cubicBezTo>
                  <a:cubicBezTo>
                    <a:pt x="768" y="314"/>
                    <a:pt x="709" y="124"/>
                    <a:pt x="542" y="40"/>
                  </a:cubicBezTo>
                  <a:cubicBezTo>
                    <a:pt x="491" y="13"/>
                    <a:pt x="439" y="0"/>
                    <a:pt x="3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2458;p32">
            <a:extLst>
              <a:ext uri="{FF2B5EF4-FFF2-40B4-BE49-F238E27FC236}">
                <a16:creationId xmlns:a16="http://schemas.microsoft.com/office/drawing/2014/main" id="{42C88E8D-16C6-EA4C-BD9F-F576ABEAA985}"/>
              </a:ext>
            </a:extLst>
          </p:cNvPr>
          <p:cNvSpPr txBox="1">
            <a:spLocks/>
          </p:cNvSpPr>
          <p:nvPr/>
        </p:nvSpPr>
        <p:spPr>
          <a:xfrm>
            <a:off x="444396" y="763649"/>
            <a:ext cx="8255208" cy="1321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Poppins"/>
              <a:buNone/>
              <a:defRPr sz="30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Bellringer: Subtract mentally and share your answer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B807E3-2B23-4B44-AB6A-1A75D86BD1B6}"/>
              </a:ext>
            </a:extLst>
          </p:cNvPr>
          <p:cNvSpPr/>
          <p:nvPr/>
        </p:nvSpPr>
        <p:spPr>
          <a:xfrm>
            <a:off x="1244009" y="1900018"/>
            <a:ext cx="6379535" cy="23167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2"/>
                </a:solidFill>
              </a:rPr>
              <a:t>1,000 – 250 = ?</a:t>
            </a:r>
          </a:p>
        </p:txBody>
      </p:sp>
    </p:spTree>
    <p:extLst>
      <p:ext uri="{BB962C8B-B14F-4D97-AF65-F5344CB8AC3E}">
        <p14:creationId xmlns:p14="http://schemas.microsoft.com/office/powerpoint/2010/main" val="2623874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" name="Google Shape;2385;p29"/>
          <p:cNvSpPr txBox="1">
            <a:spLocks noGrp="1"/>
          </p:cNvSpPr>
          <p:nvPr>
            <p:ph type="title"/>
          </p:nvPr>
        </p:nvSpPr>
        <p:spPr>
          <a:xfrm>
            <a:off x="758775" y="445025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4"/>
                </a:solidFill>
              </a:rPr>
              <a:t>Mental Math and Fluency</a:t>
            </a:r>
            <a:endParaRPr dirty="0">
              <a:solidFill>
                <a:schemeClr val="accent3"/>
              </a:solidFill>
            </a:endParaRPr>
          </a:p>
        </p:txBody>
      </p:sp>
      <p:grpSp>
        <p:nvGrpSpPr>
          <p:cNvPr id="2387" name="Google Shape;2387;p29"/>
          <p:cNvGrpSpPr/>
          <p:nvPr/>
        </p:nvGrpSpPr>
        <p:grpSpPr>
          <a:xfrm>
            <a:off x="254538" y="207217"/>
            <a:ext cx="649727" cy="506194"/>
            <a:chOff x="1153600" y="2679175"/>
            <a:chExt cx="390250" cy="304075"/>
          </a:xfrm>
        </p:grpSpPr>
        <p:sp>
          <p:nvSpPr>
            <p:cNvPr id="2388" name="Google Shape;2388;p29"/>
            <p:cNvSpPr/>
            <p:nvPr/>
          </p:nvSpPr>
          <p:spPr>
            <a:xfrm>
              <a:off x="1337250" y="2785100"/>
              <a:ext cx="206600" cy="171200"/>
            </a:xfrm>
            <a:custGeom>
              <a:avLst/>
              <a:gdLst/>
              <a:ahLst/>
              <a:cxnLst/>
              <a:rect l="l" t="t" r="r" b="b"/>
              <a:pathLst>
                <a:path w="8264" h="6848" extrusionOk="0">
                  <a:moveTo>
                    <a:pt x="5294" y="0"/>
                  </a:moveTo>
                  <a:cubicBezTo>
                    <a:pt x="3281" y="0"/>
                    <a:pt x="846" y="929"/>
                    <a:pt x="846" y="929"/>
                  </a:cubicBezTo>
                  <a:lnTo>
                    <a:pt x="0" y="3393"/>
                  </a:lnTo>
                  <a:cubicBezTo>
                    <a:pt x="0" y="3393"/>
                    <a:pt x="1559" y="6847"/>
                    <a:pt x="3078" y="6847"/>
                  </a:cubicBezTo>
                  <a:cubicBezTo>
                    <a:pt x="3096" y="6847"/>
                    <a:pt x="3114" y="6847"/>
                    <a:pt x="3132" y="6846"/>
                  </a:cubicBezTo>
                  <a:cubicBezTo>
                    <a:pt x="4656" y="6775"/>
                    <a:pt x="8263" y="5120"/>
                    <a:pt x="7906" y="1750"/>
                  </a:cubicBezTo>
                  <a:cubicBezTo>
                    <a:pt x="7769" y="405"/>
                    <a:pt x="6624" y="0"/>
                    <a:pt x="52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9"/>
            <p:cNvSpPr/>
            <p:nvPr/>
          </p:nvSpPr>
          <p:spPr>
            <a:xfrm>
              <a:off x="1299675" y="2864850"/>
              <a:ext cx="87000" cy="118400"/>
            </a:xfrm>
            <a:custGeom>
              <a:avLst/>
              <a:gdLst/>
              <a:ahLst/>
              <a:cxnLst/>
              <a:rect l="l" t="t" r="r" b="b"/>
              <a:pathLst>
                <a:path w="3480" h="4736" extrusionOk="0">
                  <a:moveTo>
                    <a:pt x="1420" y="1"/>
                  </a:moveTo>
                  <a:lnTo>
                    <a:pt x="1420" y="1"/>
                  </a:lnTo>
                  <a:cubicBezTo>
                    <a:pt x="1" y="2119"/>
                    <a:pt x="946" y="4736"/>
                    <a:pt x="1968" y="4736"/>
                  </a:cubicBezTo>
                  <a:cubicBezTo>
                    <a:pt x="2095" y="4736"/>
                    <a:pt x="2224" y="4695"/>
                    <a:pt x="2349" y="4608"/>
                  </a:cubicBezTo>
                  <a:cubicBezTo>
                    <a:pt x="3480" y="3823"/>
                    <a:pt x="1420" y="1"/>
                    <a:pt x="14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9"/>
            <p:cNvSpPr/>
            <p:nvPr/>
          </p:nvSpPr>
          <p:spPr>
            <a:xfrm>
              <a:off x="1153600" y="2679175"/>
              <a:ext cx="203325" cy="196800"/>
            </a:xfrm>
            <a:custGeom>
              <a:avLst/>
              <a:gdLst/>
              <a:ahLst/>
              <a:cxnLst/>
              <a:rect l="l" t="t" r="r" b="b"/>
              <a:pathLst>
                <a:path w="8133" h="7872" extrusionOk="0">
                  <a:moveTo>
                    <a:pt x="3788" y="0"/>
                  </a:moveTo>
                  <a:cubicBezTo>
                    <a:pt x="3435" y="0"/>
                    <a:pt x="3075" y="119"/>
                    <a:pt x="2715" y="391"/>
                  </a:cubicBezTo>
                  <a:cubicBezTo>
                    <a:pt x="0" y="2427"/>
                    <a:pt x="1250" y="6201"/>
                    <a:pt x="2239" y="7368"/>
                  </a:cubicBezTo>
                  <a:cubicBezTo>
                    <a:pt x="2553" y="7743"/>
                    <a:pt x="3140" y="7871"/>
                    <a:pt x="3795" y="7871"/>
                  </a:cubicBezTo>
                  <a:cubicBezTo>
                    <a:pt x="5196" y="7871"/>
                    <a:pt x="6906" y="7285"/>
                    <a:pt x="6906" y="7285"/>
                  </a:cubicBezTo>
                  <a:lnTo>
                    <a:pt x="8132" y="5011"/>
                  </a:lnTo>
                  <a:cubicBezTo>
                    <a:pt x="8132" y="5011"/>
                    <a:pt x="6092" y="0"/>
                    <a:pt x="37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9"/>
            <p:cNvSpPr/>
            <p:nvPr/>
          </p:nvSpPr>
          <p:spPr>
            <a:xfrm>
              <a:off x="1221450" y="2860700"/>
              <a:ext cx="105100" cy="76700"/>
            </a:xfrm>
            <a:custGeom>
              <a:avLst/>
              <a:gdLst/>
              <a:ahLst/>
              <a:cxnLst/>
              <a:rect l="l" t="t" r="r" b="b"/>
              <a:pathLst>
                <a:path w="4204" h="3068" extrusionOk="0">
                  <a:moveTo>
                    <a:pt x="4204" y="0"/>
                  </a:moveTo>
                  <a:cubicBezTo>
                    <a:pt x="4203" y="0"/>
                    <a:pt x="1" y="1107"/>
                    <a:pt x="203" y="2477"/>
                  </a:cubicBezTo>
                  <a:cubicBezTo>
                    <a:pt x="263" y="2876"/>
                    <a:pt x="578" y="3067"/>
                    <a:pt x="1009" y="3067"/>
                  </a:cubicBezTo>
                  <a:cubicBezTo>
                    <a:pt x="2044" y="3067"/>
                    <a:pt x="3750" y="1967"/>
                    <a:pt x="42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9"/>
            <p:cNvSpPr/>
            <p:nvPr/>
          </p:nvSpPr>
          <p:spPr>
            <a:xfrm>
              <a:off x="1309275" y="2796150"/>
              <a:ext cx="57750" cy="98400"/>
            </a:xfrm>
            <a:custGeom>
              <a:avLst/>
              <a:gdLst/>
              <a:ahLst/>
              <a:cxnLst/>
              <a:rect l="l" t="t" r="r" b="b"/>
              <a:pathLst>
                <a:path w="2310" h="3936" extrusionOk="0">
                  <a:moveTo>
                    <a:pt x="2069" y="1"/>
                  </a:moveTo>
                  <a:cubicBezTo>
                    <a:pt x="1846" y="1"/>
                    <a:pt x="1290" y="777"/>
                    <a:pt x="798" y="1796"/>
                  </a:cubicBezTo>
                  <a:cubicBezTo>
                    <a:pt x="262" y="2880"/>
                    <a:pt x="0" y="3832"/>
                    <a:pt x="203" y="3927"/>
                  </a:cubicBezTo>
                  <a:cubicBezTo>
                    <a:pt x="213" y="3933"/>
                    <a:pt x="224" y="3935"/>
                    <a:pt x="237" y="3935"/>
                  </a:cubicBezTo>
                  <a:cubicBezTo>
                    <a:pt x="457" y="3935"/>
                    <a:pt x="1017" y="3166"/>
                    <a:pt x="1512" y="2142"/>
                  </a:cubicBezTo>
                  <a:cubicBezTo>
                    <a:pt x="2036" y="1058"/>
                    <a:pt x="2310" y="106"/>
                    <a:pt x="2108" y="10"/>
                  </a:cubicBezTo>
                  <a:cubicBezTo>
                    <a:pt x="2096" y="4"/>
                    <a:pt x="2083" y="1"/>
                    <a:pt x="2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9"/>
            <p:cNvSpPr/>
            <p:nvPr/>
          </p:nvSpPr>
          <p:spPr>
            <a:xfrm>
              <a:off x="1357200" y="2750250"/>
              <a:ext cx="61925" cy="57775"/>
            </a:xfrm>
            <a:custGeom>
              <a:avLst/>
              <a:gdLst/>
              <a:ahLst/>
              <a:cxnLst/>
              <a:rect l="l" t="t" r="r" b="b"/>
              <a:pathLst>
                <a:path w="2477" h="2311" extrusionOk="0">
                  <a:moveTo>
                    <a:pt x="2441" y="1"/>
                  </a:moveTo>
                  <a:cubicBezTo>
                    <a:pt x="893" y="299"/>
                    <a:pt x="36" y="2168"/>
                    <a:pt x="0" y="2239"/>
                  </a:cubicBezTo>
                  <a:lnTo>
                    <a:pt x="143" y="2311"/>
                  </a:lnTo>
                  <a:cubicBezTo>
                    <a:pt x="155" y="2287"/>
                    <a:pt x="988" y="477"/>
                    <a:pt x="2429" y="168"/>
                  </a:cubicBezTo>
                  <a:lnTo>
                    <a:pt x="2477" y="156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9"/>
            <p:cNvSpPr/>
            <p:nvPr/>
          </p:nvSpPr>
          <p:spPr>
            <a:xfrm>
              <a:off x="1412425" y="2743875"/>
              <a:ext cx="20100" cy="16650"/>
            </a:xfrm>
            <a:custGeom>
              <a:avLst/>
              <a:gdLst/>
              <a:ahLst/>
              <a:cxnLst/>
              <a:rect l="l" t="t" r="r" b="b"/>
              <a:pathLst>
                <a:path w="804" h="666" extrusionOk="0">
                  <a:moveTo>
                    <a:pt x="385" y="0"/>
                  </a:moveTo>
                  <a:cubicBezTo>
                    <a:pt x="244" y="0"/>
                    <a:pt x="115" y="89"/>
                    <a:pt x="77" y="232"/>
                  </a:cubicBezTo>
                  <a:cubicBezTo>
                    <a:pt x="0" y="453"/>
                    <a:pt x="171" y="665"/>
                    <a:pt x="383" y="665"/>
                  </a:cubicBezTo>
                  <a:cubicBezTo>
                    <a:pt x="434" y="665"/>
                    <a:pt x="488" y="653"/>
                    <a:pt x="541" y="625"/>
                  </a:cubicBezTo>
                  <a:cubicBezTo>
                    <a:pt x="803" y="494"/>
                    <a:pt x="779" y="113"/>
                    <a:pt x="494" y="18"/>
                  </a:cubicBezTo>
                  <a:cubicBezTo>
                    <a:pt x="458" y="6"/>
                    <a:pt x="421" y="0"/>
                    <a:pt x="3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9"/>
            <p:cNvSpPr/>
            <p:nvPr/>
          </p:nvSpPr>
          <p:spPr>
            <a:xfrm>
              <a:off x="1351825" y="2716025"/>
              <a:ext cx="26525" cy="100925"/>
            </a:xfrm>
            <a:custGeom>
              <a:avLst/>
              <a:gdLst/>
              <a:ahLst/>
              <a:cxnLst/>
              <a:rect l="l" t="t" r="r" b="b"/>
              <a:pathLst>
                <a:path w="1061" h="4037" extrusionOk="0">
                  <a:moveTo>
                    <a:pt x="263" y="1"/>
                  </a:moveTo>
                  <a:lnTo>
                    <a:pt x="120" y="72"/>
                  </a:lnTo>
                  <a:cubicBezTo>
                    <a:pt x="882" y="1537"/>
                    <a:pt x="1" y="3942"/>
                    <a:pt x="1" y="3977"/>
                  </a:cubicBezTo>
                  <a:lnTo>
                    <a:pt x="144" y="4037"/>
                  </a:lnTo>
                  <a:cubicBezTo>
                    <a:pt x="179" y="3930"/>
                    <a:pt x="1060" y="1525"/>
                    <a:pt x="2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9"/>
            <p:cNvSpPr/>
            <p:nvPr/>
          </p:nvSpPr>
          <p:spPr>
            <a:xfrm>
              <a:off x="1344250" y="2706100"/>
              <a:ext cx="19225" cy="16625"/>
            </a:xfrm>
            <a:custGeom>
              <a:avLst/>
              <a:gdLst/>
              <a:ahLst/>
              <a:cxnLst/>
              <a:rect l="l" t="t" r="r" b="b"/>
              <a:pathLst>
                <a:path w="769" h="665" extrusionOk="0">
                  <a:moveTo>
                    <a:pt x="388" y="0"/>
                  </a:moveTo>
                  <a:cubicBezTo>
                    <a:pt x="179" y="0"/>
                    <a:pt x="1" y="215"/>
                    <a:pt x="77" y="445"/>
                  </a:cubicBezTo>
                  <a:cubicBezTo>
                    <a:pt x="128" y="590"/>
                    <a:pt x="258" y="665"/>
                    <a:pt x="390" y="665"/>
                  </a:cubicBezTo>
                  <a:cubicBezTo>
                    <a:pt x="509" y="665"/>
                    <a:pt x="629" y="605"/>
                    <a:pt x="697" y="481"/>
                  </a:cubicBezTo>
                  <a:cubicBezTo>
                    <a:pt x="768" y="314"/>
                    <a:pt x="709" y="124"/>
                    <a:pt x="542" y="40"/>
                  </a:cubicBezTo>
                  <a:cubicBezTo>
                    <a:pt x="491" y="13"/>
                    <a:pt x="439" y="0"/>
                    <a:pt x="3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2458;p32">
            <a:extLst>
              <a:ext uri="{FF2B5EF4-FFF2-40B4-BE49-F238E27FC236}">
                <a16:creationId xmlns:a16="http://schemas.microsoft.com/office/drawing/2014/main" id="{42C88E8D-16C6-EA4C-BD9F-F576ABEAA985}"/>
              </a:ext>
            </a:extLst>
          </p:cNvPr>
          <p:cNvSpPr txBox="1">
            <a:spLocks/>
          </p:cNvSpPr>
          <p:nvPr/>
        </p:nvSpPr>
        <p:spPr>
          <a:xfrm>
            <a:off x="444396" y="763649"/>
            <a:ext cx="8255208" cy="1321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Poppins"/>
              <a:buNone/>
              <a:defRPr sz="30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Bellringer: Subtract mentally and share your answer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B807E3-2B23-4B44-AB6A-1A75D86BD1B6}"/>
              </a:ext>
            </a:extLst>
          </p:cNvPr>
          <p:cNvSpPr/>
          <p:nvPr/>
        </p:nvSpPr>
        <p:spPr>
          <a:xfrm>
            <a:off x="1244009" y="1900018"/>
            <a:ext cx="6379535" cy="23167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2"/>
                </a:solidFill>
              </a:rPr>
              <a:t>1,000 – 950 = ?</a:t>
            </a:r>
          </a:p>
        </p:txBody>
      </p:sp>
    </p:spTree>
    <p:extLst>
      <p:ext uri="{BB962C8B-B14F-4D97-AF65-F5344CB8AC3E}">
        <p14:creationId xmlns:p14="http://schemas.microsoft.com/office/powerpoint/2010/main" val="2710542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" name="Google Shape;2385;p29"/>
          <p:cNvSpPr txBox="1">
            <a:spLocks noGrp="1"/>
          </p:cNvSpPr>
          <p:nvPr>
            <p:ph type="title"/>
          </p:nvPr>
        </p:nvSpPr>
        <p:spPr>
          <a:xfrm>
            <a:off x="758775" y="445025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4"/>
                </a:solidFill>
              </a:rPr>
              <a:t>Mental Math and Fluency</a:t>
            </a:r>
            <a:endParaRPr dirty="0">
              <a:solidFill>
                <a:schemeClr val="accent3"/>
              </a:solidFill>
            </a:endParaRPr>
          </a:p>
        </p:txBody>
      </p:sp>
      <p:grpSp>
        <p:nvGrpSpPr>
          <p:cNvPr id="2387" name="Google Shape;2387;p29"/>
          <p:cNvGrpSpPr/>
          <p:nvPr/>
        </p:nvGrpSpPr>
        <p:grpSpPr>
          <a:xfrm>
            <a:off x="254538" y="207217"/>
            <a:ext cx="649727" cy="506194"/>
            <a:chOff x="1153600" y="2679175"/>
            <a:chExt cx="390250" cy="304075"/>
          </a:xfrm>
        </p:grpSpPr>
        <p:sp>
          <p:nvSpPr>
            <p:cNvPr id="2388" name="Google Shape;2388;p29"/>
            <p:cNvSpPr/>
            <p:nvPr/>
          </p:nvSpPr>
          <p:spPr>
            <a:xfrm>
              <a:off x="1337250" y="2785100"/>
              <a:ext cx="206600" cy="171200"/>
            </a:xfrm>
            <a:custGeom>
              <a:avLst/>
              <a:gdLst/>
              <a:ahLst/>
              <a:cxnLst/>
              <a:rect l="l" t="t" r="r" b="b"/>
              <a:pathLst>
                <a:path w="8264" h="6848" extrusionOk="0">
                  <a:moveTo>
                    <a:pt x="5294" y="0"/>
                  </a:moveTo>
                  <a:cubicBezTo>
                    <a:pt x="3281" y="0"/>
                    <a:pt x="846" y="929"/>
                    <a:pt x="846" y="929"/>
                  </a:cubicBezTo>
                  <a:lnTo>
                    <a:pt x="0" y="3393"/>
                  </a:lnTo>
                  <a:cubicBezTo>
                    <a:pt x="0" y="3393"/>
                    <a:pt x="1559" y="6847"/>
                    <a:pt x="3078" y="6847"/>
                  </a:cubicBezTo>
                  <a:cubicBezTo>
                    <a:pt x="3096" y="6847"/>
                    <a:pt x="3114" y="6847"/>
                    <a:pt x="3132" y="6846"/>
                  </a:cubicBezTo>
                  <a:cubicBezTo>
                    <a:pt x="4656" y="6775"/>
                    <a:pt x="8263" y="5120"/>
                    <a:pt x="7906" y="1750"/>
                  </a:cubicBezTo>
                  <a:cubicBezTo>
                    <a:pt x="7769" y="405"/>
                    <a:pt x="6624" y="0"/>
                    <a:pt x="52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9"/>
            <p:cNvSpPr/>
            <p:nvPr/>
          </p:nvSpPr>
          <p:spPr>
            <a:xfrm>
              <a:off x="1299675" y="2864850"/>
              <a:ext cx="87000" cy="118400"/>
            </a:xfrm>
            <a:custGeom>
              <a:avLst/>
              <a:gdLst/>
              <a:ahLst/>
              <a:cxnLst/>
              <a:rect l="l" t="t" r="r" b="b"/>
              <a:pathLst>
                <a:path w="3480" h="4736" extrusionOk="0">
                  <a:moveTo>
                    <a:pt x="1420" y="1"/>
                  </a:moveTo>
                  <a:lnTo>
                    <a:pt x="1420" y="1"/>
                  </a:lnTo>
                  <a:cubicBezTo>
                    <a:pt x="1" y="2119"/>
                    <a:pt x="946" y="4736"/>
                    <a:pt x="1968" y="4736"/>
                  </a:cubicBezTo>
                  <a:cubicBezTo>
                    <a:pt x="2095" y="4736"/>
                    <a:pt x="2224" y="4695"/>
                    <a:pt x="2349" y="4608"/>
                  </a:cubicBezTo>
                  <a:cubicBezTo>
                    <a:pt x="3480" y="3823"/>
                    <a:pt x="1420" y="1"/>
                    <a:pt x="14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9"/>
            <p:cNvSpPr/>
            <p:nvPr/>
          </p:nvSpPr>
          <p:spPr>
            <a:xfrm>
              <a:off x="1153600" y="2679175"/>
              <a:ext cx="203325" cy="196800"/>
            </a:xfrm>
            <a:custGeom>
              <a:avLst/>
              <a:gdLst/>
              <a:ahLst/>
              <a:cxnLst/>
              <a:rect l="l" t="t" r="r" b="b"/>
              <a:pathLst>
                <a:path w="8133" h="7872" extrusionOk="0">
                  <a:moveTo>
                    <a:pt x="3788" y="0"/>
                  </a:moveTo>
                  <a:cubicBezTo>
                    <a:pt x="3435" y="0"/>
                    <a:pt x="3075" y="119"/>
                    <a:pt x="2715" y="391"/>
                  </a:cubicBezTo>
                  <a:cubicBezTo>
                    <a:pt x="0" y="2427"/>
                    <a:pt x="1250" y="6201"/>
                    <a:pt x="2239" y="7368"/>
                  </a:cubicBezTo>
                  <a:cubicBezTo>
                    <a:pt x="2553" y="7743"/>
                    <a:pt x="3140" y="7871"/>
                    <a:pt x="3795" y="7871"/>
                  </a:cubicBezTo>
                  <a:cubicBezTo>
                    <a:pt x="5196" y="7871"/>
                    <a:pt x="6906" y="7285"/>
                    <a:pt x="6906" y="7285"/>
                  </a:cubicBezTo>
                  <a:lnTo>
                    <a:pt x="8132" y="5011"/>
                  </a:lnTo>
                  <a:cubicBezTo>
                    <a:pt x="8132" y="5011"/>
                    <a:pt x="6092" y="0"/>
                    <a:pt x="37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9"/>
            <p:cNvSpPr/>
            <p:nvPr/>
          </p:nvSpPr>
          <p:spPr>
            <a:xfrm>
              <a:off x="1221450" y="2860700"/>
              <a:ext cx="105100" cy="76700"/>
            </a:xfrm>
            <a:custGeom>
              <a:avLst/>
              <a:gdLst/>
              <a:ahLst/>
              <a:cxnLst/>
              <a:rect l="l" t="t" r="r" b="b"/>
              <a:pathLst>
                <a:path w="4204" h="3068" extrusionOk="0">
                  <a:moveTo>
                    <a:pt x="4204" y="0"/>
                  </a:moveTo>
                  <a:cubicBezTo>
                    <a:pt x="4203" y="0"/>
                    <a:pt x="1" y="1107"/>
                    <a:pt x="203" y="2477"/>
                  </a:cubicBezTo>
                  <a:cubicBezTo>
                    <a:pt x="263" y="2876"/>
                    <a:pt x="578" y="3067"/>
                    <a:pt x="1009" y="3067"/>
                  </a:cubicBezTo>
                  <a:cubicBezTo>
                    <a:pt x="2044" y="3067"/>
                    <a:pt x="3750" y="1967"/>
                    <a:pt x="42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9"/>
            <p:cNvSpPr/>
            <p:nvPr/>
          </p:nvSpPr>
          <p:spPr>
            <a:xfrm>
              <a:off x="1309275" y="2796150"/>
              <a:ext cx="57750" cy="98400"/>
            </a:xfrm>
            <a:custGeom>
              <a:avLst/>
              <a:gdLst/>
              <a:ahLst/>
              <a:cxnLst/>
              <a:rect l="l" t="t" r="r" b="b"/>
              <a:pathLst>
                <a:path w="2310" h="3936" extrusionOk="0">
                  <a:moveTo>
                    <a:pt x="2069" y="1"/>
                  </a:moveTo>
                  <a:cubicBezTo>
                    <a:pt x="1846" y="1"/>
                    <a:pt x="1290" y="777"/>
                    <a:pt x="798" y="1796"/>
                  </a:cubicBezTo>
                  <a:cubicBezTo>
                    <a:pt x="262" y="2880"/>
                    <a:pt x="0" y="3832"/>
                    <a:pt x="203" y="3927"/>
                  </a:cubicBezTo>
                  <a:cubicBezTo>
                    <a:pt x="213" y="3933"/>
                    <a:pt x="224" y="3935"/>
                    <a:pt x="237" y="3935"/>
                  </a:cubicBezTo>
                  <a:cubicBezTo>
                    <a:pt x="457" y="3935"/>
                    <a:pt x="1017" y="3166"/>
                    <a:pt x="1512" y="2142"/>
                  </a:cubicBezTo>
                  <a:cubicBezTo>
                    <a:pt x="2036" y="1058"/>
                    <a:pt x="2310" y="106"/>
                    <a:pt x="2108" y="10"/>
                  </a:cubicBezTo>
                  <a:cubicBezTo>
                    <a:pt x="2096" y="4"/>
                    <a:pt x="2083" y="1"/>
                    <a:pt x="2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9"/>
            <p:cNvSpPr/>
            <p:nvPr/>
          </p:nvSpPr>
          <p:spPr>
            <a:xfrm>
              <a:off x="1357200" y="2750250"/>
              <a:ext cx="61925" cy="57775"/>
            </a:xfrm>
            <a:custGeom>
              <a:avLst/>
              <a:gdLst/>
              <a:ahLst/>
              <a:cxnLst/>
              <a:rect l="l" t="t" r="r" b="b"/>
              <a:pathLst>
                <a:path w="2477" h="2311" extrusionOk="0">
                  <a:moveTo>
                    <a:pt x="2441" y="1"/>
                  </a:moveTo>
                  <a:cubicBezTo>
                    <a:pt x="893" y="299"/>
                    <a:pt x="36" y="2168"/>
                    <a:pt x="0" y="2239"/>
                  </a:cubicBezTo>
                  <a:lnTo>
                    <a:pt x="143" y="2311"/>
                  </a:lnTo>
                  <a:cubicBezTo>
                    <a:pt x="155" y="2287"/>
                    <a:pt x="988" y="477"/>
                    <a:pt x="2429" y="168"/>
                  </a:cubicBezTo>
                  <a:lnTo>
                    <a:pt x="2477" y="156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9"/>
            <p:cNvSpPr/>
            <p:nvPr/>
          </p:nvSpPr>
          <p:spPr>
            <a:xfrm>
              <a:off x="1412425" y="2743875"/>
              <a:ext cx="20100" cy="16650"/>
            </a:xfrm>
            <a:custGeom>
              <a:avLst/>
              <a:gdLst/>
              <a:ahLst/>
              <a:cxnLst/>
              <a:rect l="l" t="t" r="r" b="b"/>
              <a:pathLst>
                <a:path w="804" h="666" extrusionOk="0">
                  <a:moveTo>
                    <a:pt x="385" y="0"/>
                  </a:moveTo>
                  <a:cubicBezTo>
                    <a:pt x="244" y="0"/>
                    <a:pt x="115" y="89"/>
                    <a:pt x="77" y="232"/>
                  </a:cubicBezTo>
                  <a:cubicBezTo>
                    <a:pt x="0" y="453"/>
                    <a:pt x="171" y="665"/>
                    <a:pt x="383" y="665"/>
                  </a:cubicBezTo>
                  <a:cubicBezTo>
                    <a:pt x="434" y="665"/>
                    <a:pt x="488" y="653"/>
                    <a:pt x="541" y="625"/>
                  </a:cubicBezTo>
                  <a:cubicBezTo>
                    <a:pt x="803" y="494"/>
                    <a:pt x="779" y="113"/>
                    <a:pt x="494" y="18"/>
                  </a:cubicBezTo>
                  <a:cubicBezTo>
                    <a:pt x="458" y="6"/>
                    <a:pt x="421" y="0"/>
                    <a:pt x="3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9"/>
            <p:cNvSpPr/>
            <p:nvPr/>
          </p:nvSpPr>
          <p:spPr>
            <a:xfrm>
              <a:off x="1351825" y="2716025"/>
              <a:ext cx="26525" cy="100925"/>
            </a:xfrm>
            <a:custGeom>
              <a:avLst/>
              <a:gdLst/>
              <a:ahLst/>
              <a:cxnLst/>
              <a:rect l="l" t="t" r="r" b="b"/>
              <a:pathLst>
                <a:path w="1061" h="4037" extrusionOk="0">
                  <a:moveTo>
                    <a:pt x="263" y="1"/>
                  </a:moveTo>
                  <a:lnTo>
                    <a:pt x="120" y="72"/>
                  </a:lnTo>
                  <a:cubicBezTo>
                    <a:pt x="882" y="1537"/>
                    <a:pt x="1" y="3942"/>
                    <a:pt x="1" y="3977"/>
                  </a:cubicBezTo>
                  <a:lnTo>
                    <a:pt x="144" y="4037"/>
                  </a:lnTo>
                  <a:cubicBezTo>
                    <a:pt x="179" y="3930"/>
                    <a:pt x="1060" y="1525"/>
                    <a:pt x="2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9"/>
            <p:cNvSpPr/>
            <p:nvPr/>
          </p:nvSpPr>
          <p:spPr>
            <a:xfrm>
              <a:off x="1344250" y="2706100"/>
              <a:ext cx="19225" cy="16625"/>
            </a:xfrm>
            <a:custGeom>
              <a:avLst/>
              <a:gdLst/>
              <a:ahLst/>
              <a:cxnLst/>
              <a:rect l="l" t="t" r="r" b="b"/>
              <a:pathLst>
                <a:path w="769" h="665" extrusionOk="0">
                  <a:moveTo>
                    <a:pt x="388" y="0"/>
                  </a:moveTo>
                  <a:cubicBezTo>
                    <a:pt x="179" y="0"/>
                    <a:pt x="1" y="215"/>
                    <a:pt x="77" y="445"/>
                  </a:cubicBezTo>
                  <a:cubicBezTo>
                    <a:pt x="128" y="590"/>
                    <a:pt x="258" y="665"/>
                    <a:pt x="390" y="665"/>
                  </a:cubicBezTo>
                  <a:cubicBezTo>
                    <a:pt x="509" y="665"/>
                    <a:pt x="629" y="605"/>
                    <a:pt x="697" y="481"/>
                  </a:cubicBezTo>
                  <a:cubicBezTo>
                    <a:pt x="768" y="314"/>
                    <a:pt x="709" y="124"/>
                    <a:pt x="542" y="40"/>
                  </a:cubicBezTo>
                  <a:cubicBezTo>
                    <a:pt x="491" y="13"/>
                    <a:pt x="439" y="0"/>
                    <a:pt x="3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2458;p32">
            <a:extLst>
              <a:ext uri="{FF2B5EF4-FFF2-40B4-BE49-F238E27FC236}">
                <a16:creationId xmlns:a16="http://schemas.microsoft.com/office/drawing/2014/main" id="{42C88E8D-16C6-EA4C-BD9F-F576ABEAA985}"/>
              </a:ext>
            </a:extLst>
          </p:cNvPr>
          <p:cNvSpPr txBox="1">
            <a:spLocks/>
          </p:cNvSpPr>
          <p:nvPr/>
        </p:nvSpPr>
        <p:spPr>
          <a:xfrm>
            <a:off x="444396" y="763649"/>
            <a:ext cx="8255208" cy="1321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Poppins"/>
              <a:buNone/>
              <a:defRPr sz="30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Bellringer: Subtract mentally and share your answer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B807E3-2B23-4B44-AB6A-1A75D86BD1B6}"/>
              </a:ext>
            </a:extLst>
          </p:cNvPr>
          <p:cNvSpPr/>
          <p:nvPr/>
        </p:nvSpPr>
        <p:spPr>
          <a:xfrm>
            <a:off x="1244009" y="1900018"/>
            <a:ext cx="6379535" cy="23167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2"/>
                </a:solidFill>
              </a:rPr>
              <a:t>1,000 – 750 = ?</a:t>
            </a:r>
          </a:p>
        </p:txBody>
      </p:sp>
    </p:spTree>
    <p:extLst>
      <p:ext uri="{BB962C8B-B14F-4D97-AF65-F5344CB8AC3E}">
        <p14:creationId xmlns:p14="http://schemas.microsoft.com/office/powerpoint/2010/main" val="2830230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" name="Google Shape;2385;p29"/>
          <p:cNvSpPr txBox="1">
            <a:spLocks noGrp="1"/>
          </p:cNvSpPr>
          <p:nvPr>
            <p:ph type="title"/>
          </p:nvPr>
        </p:nvSpPr>
        <p:spPr>
          <a:xfrm>
            <a:off x="758775" y="445025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4"/>
                </a:solidFill>
              </a:rPr>
              <a:t>Mental Math and Fluency</a:t>
            </a:r>
            <a:endParaRPr dirty="0">
              <a:solidFill>
                <a:schemeClr val="accent3"/>
              </a:solidFill>
            </a:endParaRPr>
          </a:p>
        </p:txBody>
      </p:sp>
      <p:grpSp>
        <p:nvGrpSpPr>
          <p:cNvPr id="2387" name="Google Shape;2387;p29"/>
          <p:cNvGrpSpPr/>
          <p:nvPr/>
        </p:nvGrpSpPr>
        <p:grpSpPr>
          <a:xfrm>
            <a:off x="254538" y="207217"/>
            <a:ext cx="649727" cy="506194"/>
            <a:chOff x="1153600" y="2679175"/>
            <a:chExt cx="390250" cy="304075"/>
          </a:xfrm>
        </p:grpSpPr>
        <p:sp>
          <p:nvSpPr>
            <p:cNvPr id="2388" name="Google Shape;2388;p29"/>
            <p:cNvSpPr/>
            <p:nvPr/>
          </p:nvSpPr>
          <p:spPr>
            <a:xfrm>
              <a:off x="1337250" y="2785100"/>
              <a:ext cx="206600" cy="171200"/>
            </a:xfrm>
            <a:custGeom>
              <a:avLst/>
              <a:gdLst/>
              <a:ahLst/>
              <a:cxnLst/>
              <a:rect l="l" t="t" r="r" b="b"/>
              <a:pathLst>
                <a:path w="8264" h="6848" extrusionOk="0">
                  <a:moveTo>
                    <a:pt x="5294" y="0"/>
                  </a:moveTo>
                  <a:cubicBezTo>
                    <a:pt x="3281" y="0"/>
                    <a:pt x="846" y="929"/>
                    <a:pt x="846" y="929"/>
                  </a:cubicBezTo>
                  <a:lnTo>
                    <a:pt x="0" y="3393"/>
                  </a:lnTo>
                  <a:cubicBezTo>
                    <a:pt x="0" y="3393"/>
                    <a:pt x="1559" y="6847"/>
                    <a:pt x="3078" y="6847"/>
                  </a:cubicBezTo>
                  <a:cubicBezTo>
                    <a:pt x="3096" y="6847"/>
                    <a:pt x="3114" y="6847"/>
                    <a:pt x="3132" y="6846"/>
                  </a:cubicBezTo>
                  <a:cubicBezTo>
                    <a:pt x="4656" y="6775"/>
                    <a:pt x="8263" y="5120"/>
                    <a:pt x="7906" y="1750"/>
                  </a:cubicBezTo>
                  <a:cubicBezTo>
                    <a:pt x="7769" y="405"/>
                    <a:pt x="6624" y="0"/>
                    <a:pt x="52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9"/>
            <p:cNvSpPr/>
            <p:nvPr/>
          </p:nvSpPr>
          <p:spPr>
            <a:xfrm>
              <a:off x="1299675" y="2864850"/>
              <a:ext cx="87000" cy="118400"/>
            </a:xfrm>
            <a:custGeom>
              <a:avLst/>
              <a:gdLst/>
              <a:ahLst/>
              <a:cxnLst/>
              <a:rect l="l" t="t" r="r" b="b"/>
              <a:pathLst>
                <a:path w="3480" h="4736" extrusionOk="0">
                  <a:moveTo>
                    <a:pt x="1420" y="1"/>
                  </a:moveTo>
                  <a:lnTo>
                    <a:pt x="1420" y="1"/>
                  </a:lnTo>
                  <a:cubicBezTo>
                    <a:pt x="1" y="2119"/>
                    <a:pt x="946" y="4736"/>
                    <a:pt x="1968" y="4736"/>
                  </a:cubicBezTo>
                  <a:cubicBezTo>
                    <a:pt x="2095" y="4736"/>
                    <a:pt x="2224" y="4695"/>
                    <a:pt x="2349" y="4608"/>
                  </a:cubicBezTo>
                  <a:cubicBezTo>
                    <a:pt x="3480" y="3823"/>
                    <a:pt x="1420" y="1"/>
                    <a:pt x="14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9"/>
            <p:cNvSpPr/>
            <p:nvPr/>
          </p:nvSpPr>
          <p:spPr>
            <a:xfrm>
              <a:off x="1153600" y="2679175"/>
              <a:ext cx="203325" cy="196800"/>
            </a:xfrm>
            <a:custGeom>
              <a:avLst/>
              <a:gdLst/>
              <a:ahLst/>
              <a:cxnLst/>
              <a:rect l="l" t="t" r="r" b="b"/>
              <a:pathLst>
                <a:path w="8133" h="7872" extrusionOk="0">
                  <a:moveTo>
                    <a:pt x="3788" y="0"/>
                  </a:moveTo>
                  <a:cubicBezTo>
                    <a:pt x="3435" y="0"/>
                    <a:pt x="3075" y="119"/>
                    <a:pt x="2715" y="391"/>
                  </a:cubicBezTo>
                  <a:cubicBezTo>
                    <a:pt x="0" y="2427"/>
                    <a:pt x="1250" y="6201"/>
                    <a:pt x="2239" y="7368"/>
                  </a:cubicBezTo>
                  <a:cubicBezTo>
                    <a:pt x="2553" y="7743"/>
                    <a:pt x="3140" y="7871"/>
                    <a:pt x="3795" y="7871"/>
                  </a:cubicBezTo>
                  <a:cubicBezTo>
                    <a:pt x="5196" y="7871"/>
                    <a:pt x="6906" y="7285"/>
                    <a:pt x="6906" y="7285"/>
                  </a:cubicBezTo>
                  <a:lnTo>
                    <a:pt x="8132" y="5011"/>
                  </a:lnTo>
                  <a:cubicBezTo>
                    <a:pt x="8132" y="5011"/>
                    <a:pt x="6092" y="0"/>
                    <a:pt x="37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9"/>
            <p:cNvSpPr/>
            <p:nvPr/>
          </p:nvSpPr>
          <p:spPr>
            <a:xfrm>
              <a:off x="1221450" y="2860700"/>
              <a:ext cx="105100" cy="76700"/>
            </a:xfrm>
            <a:custGeom>
              <a:avLst/>
              <a:gdLst/>
              <a:ahLst/>
              <a:cxnLst/>
              <a:rect l="l" t="t" r="r" b="b"/>
              <a:pathLst>
                <a:path w="4204" h="3068" extrusionOk="0">
                  <a:moveTo>
                    <a:pt x="4204" y="0"/>
                  </a:moveTo>
                  <a:cubicBezTo>
                    <a:pt x="4203" y="0"/>
                    <a:pt x="1" y="1107"/>
                    <a:pt x="203" y="2477"/>
                  </a:cubicBezTo>
                  <a:cubicBezTo>
                    <a:pt x="263" y="2876"/>
                    <a:pt x="578" y="3067"/>
                    <a:pt x="1009" y="3067"/>
                  </a:cubicBezTo>
                  <a:cubicBezTo>
                    <a:pt x="2044" y="3067"/>
                    <a:pt x="3750" y="1967"/>
                    <a:pt x="42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9"/>
            <p:cNvSpPr/>
            <p:nvPr/>
          </p:nvSpPr>
          <p:spPr>
            <a:xfrm>
              <a:off x="1309275" y="2796150"/>
              <a:ext cx="57750" cy="98400"/>
            </a:xfrm>
            <a:custGeom>
              <a:avLst/>
              <a:gdLst/>
              <a:ahLst/>
              <a:cxnLst/>
              <a:rect l="l" t="t" r="r" b="b"/>
              <a:pathLst>
                <a:path w="2310" h="3936" extrusionOk="0">
                  <a:moveTo>
                    <a:pt x="2069" y="1"/>
                  </a:moveTo>
                  <a:cubicBezTo>
                    <a:pt x="1846" y="1"/>
                    <a:pt x="1290" y="777"/>
                    <a:pt x="798" y="1796"/>
                  </a:cubicBezTo>
                  <a:cubicBezTo>
                    <a:pt x="262" y="2880"/>
                    <a:pt x="0" y="3832"/>
                    <a:pt x="203" y="3927"/>
                  </a:cubicBezTo>
                  <a:cubicBezTo>
                    <a:pt x="213" y="3933"/>
                    <a:pt x="224" y="3935"/>
                    <a:pt x="237" y="3935"/>
                  </a:cubicBezTo>
                  <a:cubicBezTo>
                    <a:pt x="457" y="3935"/>
                    <a:pt x="1017" y="3166"/>
                    <a:pt x="1512" y="2142"/>
                  </a:cubicBezTo>
                  <a:cubicBezTo>
                    <a:pt x="2036" y="1058"/>
                    <a:pt x="2310" y="106"/>
                    <a:pt x="2108" y="10"/>
                  </a:cubicBezTo>
                  <a:cubicBezTo>
                    <a:pt x="2096" y="4"/>
                    <a:pt x="2083" y="1"/>
                    <a:pt x="2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9"/>
            <p:cNvSpPr/>
            <p:nvPr/>
          </p:nvSpPr>
          <p:spPr>
            <a:xfrm>
              <a:off x="1357200" y="2750250"/>
              <a:ext cx="61925" cy="57775"/>
            </a:xfrm>
            <a:custGeom>
              <a:avLst/>
              <a:gdLst/>
              <a:ahLst/>
              <a:cxnLst/>
              <a:rect l="l" t="t" r="r" b="b"/>
              <a:pathLst>
                <a:path w="2477" h="2311" extrusionOk="0">
                  <a:moveTo>
                    <a:pt x="2441" y="1"/>
                  </a:moveTo>
                  <a:cubicBezTo>
                    <a:pt x="893" y="299"/>
                    <a:pt x="36" y="2168"/>
                    <a:pt x="0" y="2239"/>
                  </a:cubicBezTo>
                  <a:lnTo>
                    <a:pt x="143" y="2311"/>
                  </a:lnTo>
                  <a:cubicBezTo>
                    <a:pt x="155" y="2287"/>
                    <a:pt x="988" y="477"/>
                    <a:pt x="2429" y="168"/>
                  </a:cubicBezTo>
                  <a:lnTo>
                    <a:pt x="2477" y="156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9"/>
            <p:cNvSpPr/>
            <p:nvPr/>
          </p:nvSpPr>
          <p:spPr>
            <a:xfrm>
              <a:off x="1412425" y="2743875"/>
              <a:ext cx="20100" cy="16650"/>
            </a:xfrm>
            <a:custGeom>
              <a:avLst/>
              <a:gdLst/>
              <a:ahLst/>
              <a:cxnLst/>
              <a:rect l="l" t="t" r="r" b="b"/>
              <a:pathLst>
                <a:path w="804" h="666" extrusionOk="0">
                  <a:moveTo>
                    <a:pt x="385" y="0"/>
                  </a:moveTo>
                  <a:cubicBezTo>
                    <a:pt x="244" y="0"/>
                    <a:pt x="115" y="89"/>
                    <a:pt x="77" y="232"/>
                  </a:cubicBezTo>
                  <a:cubicBezTo>
                    <a:pt x="0" y="453"/>
                    <a:pt x="171" y="665"/>
                    <a:pt x="383" y="665"/>
                  </a:cubicBezTo>
                  <a:cubicBezTo>
                    <a:pt x="434" y="665"/>
                    <a:pt x="488" y="653"/>
                    <a:pt x="541" y="625"/>
                  </a:cubicBezTo>
                  <a:cubicBezTo>
                    <a:pt x="803" y="494"/>
                    <a:pt x="779" y="113"/>
                    <a:pt x="494" y="18"/>
                  </a:cubicBezTo>
                  <a:cubicBezTo>
                    <a:pt x="458" y="6"/>
                    <a:pt x="421" y="0"/>
                    <a:pt x="3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9"/>
            <p:cNvSpPr/>
            <p:nvPr/>
          </p:nvSpPr>
          <p:spPr>
            <a:xfrm>
              <a:off x="1351825" y="2716025"/>
              <a:ext cx="26525" cy="100925"/>
            </a:xfrm>
            <a:custGeom>
              <a:avLst/>
              <a:gdLst/>
              <a:ahLst/>
              <a:cxnLst/>
              <a:rect l="l" t="t" r="r" b="b"/>
              <a:pathLst>
                <a:path w="1061" h="4037" extrusionOk="0">
                  <a:moveTo>
                    <a:pt x="263" y="1"/>
                  </a:moveTo>
                  <a:lnTo>
                    <a:pt x="120" y="72"/>
                  </a:lnTo>
                  <a:cubicBezTo>
                    <a:pt x="882" y="1537"/>
                    <a:pt x="1" y="3942"/>
                    <a:pt x="1" y="3977"/>
                  </a:cubicBezTo>
                  <a:lnTo>
                    <a:pt x="144" y="4037"/>
                  </a:lnTo>
                  <a:cubicBezTo>
                    <a:pt x="179" y="3930"/>
                    <a:pt x="1060" y="1525"/>
                    <a:pt x="2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9"/>
            <p:cNvSpPr/>
            <p:nvPr/>
          </p:nvSpPr>
          <p:spPr>
            <a:xfrm>
              <a:off x="1344250" y="2706100"/>
              <a:ext cx="19225" cy="16625"/>
            </a:xfrm>
            <a:custGeom>
              <a:avLst/>
              <a:gdLst/>
              <a:ahLst/>
              <a:cxnLst/>
              <a:rect l="l" t="t" r="r" b="b"/>
              <a:pathLst>
                <a:path w="769" h="665" extrusionOk="0">
                  <a:moveTo>
                    <a:pt x="388" y="0"/>
                  </a:moveTo>
                  <a:cubicBezTo>
                    <a:pt x="179" y="0"/>
                    <a:pt x="1" y="215"/>
                    <a:pt x="77" y="445"/>
                  </a:cubicBezTo>
                  <a:cubicBezTo>
                    <a:pt x="128" y="590"/>
                    <a:pt x="258" y="665"/>
                    <a:pt x="390" y="665"/>
                  </a:cubicBezTo>
                  <a:cubicBezTo>
                    <a:pt x="509" y="665"/>
                    <a:pt x="629" y="605"/>
                    <a:pt x="697" y="481"/>
                  </a:cubicBezTo>
                  <a:cubicBezTo>
                    <a:pt x="768" y="314"/>
                    <a:pt x="709" y="124"/>
                    <a:pt x="542" y="40"/>
                  </a:cubicBezTo>
                  <a:cubicBezTo>
                    <a:pt x="491" y="13"/>
                    <a:pt x="439" y="0"/>
                    <a:pt x="3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2458;p32">
            <a:extLst>
              <a:ext uri="{FF2B5EF4-FFF2-40B4-BE49-F238E27FC236}">
                <a16:creationId xmlns:a16="http://schemas.microsoft.com/office/drawing/2014/main" id="{42C88E8D-16C6-EA4C-BD9F-F576ABEAA985}"/>
              </a:ext>
            </a:extLst>
          </p:cNvPr>
          <p:cNvSpPr txBox="1">
            <a:spLocks/>
          </p:cNvSpPr>
          <p:nvPr/>
        </p:nvSpPr>
        <p:spPr>
          <a:xfrm>
            <a:off x="444396" y="763649"/>
            <a:ext cx="8255208" cy="1321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Poppins"/>
              <a:buNone/>
              <a:defRPr sz="30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Bellringer: Subtract mentally and share your answer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B807E3-2B23-4B44-AB6A-1A75D86BD1B6}"/>
              </a:ext>
            </a:extLst>
          </p:cNvPr>
          <p:cNvSpPr/>
          <p:nvPr/>
        </p:nvSpPr>
        <p:spPr>
          <a:xfrm>
            <a:off x="1244009" y="1900018"/>
            <a:ext cx="6379535" cy="23167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2"/>
                </a:solidFill>
              </a:rPr>
              <a:t>1,000 – ? = 100</a:t>
            </a:r>
          </a:p>
        </p:txBody>
      </p:sp>
    </p:spTree>
    <p:extLst>
      <p:ext uri="{BB962C8B-B14F-4D97-AF65-F5344CB8AC3E}">
        <p14:creationId xmlns:p14="http://schemas.microsoft.com/office/powerpoint/2010/main" val="3240351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" name="Google Shape;2385;p29"/>
          <p:cNvSpPr txBox="1">
            <a:spLocks noGrp="1"/>
          </p:cNvSpPr>
          <p:nvPr>
            <p:ph type="title"/>
          </p:nvPr>
        </p:nvSpPr>
        <p:spPr>
          <a:xfrm>
            <a:off x="758775" y="445025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4"/>
                </a:solidFill>
              </a:rPr>
              <a:t>Mental Math and Fluency</a:t>
            </a:r>
            <a:endParaRPr dirty="0">
              <a:solidFill>
                <a:schemeClr val="accent3"/>
              </a:solidFill>
            </a:endParaRPr>
          </a:p>
        </p:txBody>
      </p:sp>
      <p:grpSp>
        <p:nvGrpSpPr>
          <p:cNvPr id="2387" name="Google Shape;2387;p29"/>
          <p:cNvGrpSpPr/>
          <p:nvPr/>
        </p:nvGrpSpPr>
        <p:grpSpPr>
          <a:xfrm>
            <a:off x="254538" y="207217"/>
            <a:ext cx="649727" cy="506194"/>
            <a:chOff x="1153600" y="2679175"/>
            <a:chExt cx="390250" cy="304075"/>
          </a:xfrm>
        </p:grpSpPr>
        <p:sp>
          <p:nvSpPr>
            <p:cNvPr id="2388" name="Google Shape;2388;p29"/>
            <p:cNvSpPr/>
            <p:nvPr/>
          </p:nvSpPr>
          <p:spPr>
            <a:xfrm>
              <a:off x="1337250" y="2785100"/>
              <a:ext cx="206600" cy="171200"/>
            </a:xfrm>
            <a:custGeom>
              <a:avLst/>
              <a:gdLst/>
              <a:ahLst/>
              <a:cxnLst/>
              <a:rect l="l" t="t" r="r" b="b"/>
              <a:pathLst>
                <a:path w="8264" h="6848" extrusionOk="0">
                  <a:moveTo>
                    <a:pt x="5294" y="0"/>
                  </a:moveTo>
                  <a:cubicBezTo>
                    <a:pt x="3281" y="0"/>
                    <a:pt x="846" y="929"/>
                    <a:pt x="846" y="929"/>
                  </a:cubicBezTo>
                  <a:lnTo>
                    <a:pt x="0" y="3393"/>
                  </a:lnTo>
                  <a:cubicBezTo>
                    <a:pt x="0" y="3393"/>
                    <a:pt x="1559" y="6847"/>
                    <a:pt x="3078" y="6847"/>
                  </a:cubicBezTo>
                  <a:cubicBezTo>
                    <a:pt x="3096" y="6847"/>
                    <a:pt x="3114" y="6847"/>
                    <a:pt x="3132" y="6846"/>
                  </a:cubicBezTo>
                  <a:cubicBezTo>
                    <a:pt x="4656" y="6775"/>
                    <a:pt x="8263" y="5120"/>
                    <a:pt x="7906" y="1750"/>
                  </a:cubicBezTo>
                  <a:cubicBezTo>
                    <a:pt x="7769" y="405"/>
                    <a:pt x="6624" y="0"/>
                    <a:pt x="52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9"/>
            <p:cNvSpPr/>
            <p:nvPr/>
          </p:nvSpPr>
          <p:spPr>
            <a:xfrm>
              <a:off x="1299675" y="2864850"/>
              <a:ext cx="87000" cy="118400"/>
            </a:xfrm>
            <a:custGeom>
              <a:avLst/>
              <a:gdLst/>
              <a:ahLst/>
              <a:cxnLst/>
              <a:rect l="l" t="t" r="r" b="b"/>
              <a:pathLst>
                <a:path w="3480" h="4736" extrusionOk="0">
                  <a:moveTo>
                    <a:pt x="1420" y="1"/>
                  </a:moveTo>
                  <a:lnTo>
                    <a:pt x="1420" y="1"/>
                  </a:lnTo>
                  <a:cubicBezTo>
                    <a:pt x="1" y="2119"/>
                    <a:pt x="946" y="4736"/>
                    <a:pt x="1968" y="4736"/>
                  </a:cubicBezTo>
                  <a:cubicBezTo>
                    <a:pt x="2095" y="4736"/>
                    <a:pt x="2224" y="4695"/>
                    <a:pt x="2349" y="4608"/>
                  </a:cubicBezTo>
                  <a:cubicBezTo>
                    <a:pt x="3480" y="3823"/>
                    <a:pt x="1420" y="1"/>
                    <a:pt x="14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9"/>
            <p:cNvSpPr/>
            <p:nvPr/>
          </p:nvSpPr>
          <p:spPr>
            <a:xfrm>
              <a:off x="1153600" y="2679175"/>
              <a:ext cx="203325" cy="196800"/>
            </a:xfrm>
            <a:custGeom>
              <a:avLst/>
              <a:gdLst/>
              <a:ahLst/>
              <a:cxnLst/>
              <a:rect l="l" t="t" r="r" b="b"/>
              <a:pathLst>
                <a:path w="8133" h="7872" extrusionOk="0">
                  <a:moveTo>
                    <a:pt x="3788" y="0"/>
                  </a:moveTo>
                  <a:cubicBezTo>
                    <a:pt x="3435" y="0"/>
                    <a:pt x="3075" y="119"/>
                    <a:pt x="2715" y="391"/>
                  </a:cubicBezTo>
                  <a:cubicBezTo>
                    <a:pt x="0" y="2427"/>
                    <a:pt x="1250" y="6201"/>
                    <a:pt x="2239" y="7368"/>
                  </a:cubicBezTo>
                  <a:cubicBezTo>
                    <a:pt x="2553" y="7743"/>
                    <a:pt x="3140" y="7871"/>
                    <a:pt x="3795" y="7871"/>
                  </a:cubicBezTo>
                  <a:cubicBezTo>
                    <a:pt x="5196" y="7871"/>
                    <a:pt x="6906" y="7285"/>
                    <a:pt x="6906" y="7285"/>
                  </a:cubicBezTo>
                  <a:lnTo>
                    <a:pt x="8132" y="5011"/>
                  </a:lnTo>
                  <a:cubicBezTo>
                    <a:pt x="8132" y="5011"/>
                    <a:pt x="6092" y="0"/>
                    <a:pt x="37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9"/>
            <p:cNvSpPr/>
            <p:nvPr/>
          </p:nvSpPr>
          <p:spPr>
            <a:xfrm>
              <a:off x="1221450" y="2860700"/>
              <a:ext cx="105100" cy="76700"/>
            </a:xfrm>
            <a:custGeom>
              <a:avLst/>
              <a:gdLst/>
              <a:ahLst/>
              <a:cxnLst/>
              <a:rect l="l" t="t" r="r" b="b"/>
              <a:pathLst>
                <a:path w="4204" h="3068" extrusionOk="0">
                  <a:moveTo>
                    <a:pt x="4204" y="0"/>
                  </a:moveTo>
                  <a:cubicBezTo>
                    <a:pt x="4203" y="0"/>
                    <a:pt x="1" y="1107"/>
                    <a:pt x="203" y="2477"/>
                  </a:cubicBezTo>
                  <a:cubicBezTo>
                    <a:pt x="263" y="2876"/>
                    <a:pt x="578" y="3067"/>
                    <a:pt x="1009" y="3067"/>
                  </a:cubicBezTo>
                  <a:cubicBezTo>
                    <a:pt x="2044" y="3067"/>
                    <a:pt x="3750" y="1967"/>
                    <a:pt x="42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9"/>
            <p:cNvSpPr/>
            <p:nvPr/>
          </p:nvSpPr>
          <p:spPr>
            <a:xfrm>
              <a:off x="1309275" y="2796150"/>
              <a:ext cx="57750" cy="98400"/>
            </a:xfrm>
            <a:custGeom>
              <a:avLst/>
              <a:gdLst/>
              <a:ahLst/>
              <a:cxnLst/>
              <a:rect l="l" t="t" r="r" b="b"/>
              <a:pathLst>
                <a:path w="2310" h="3936" extrusionOk="0">
                  <a:moveTo>
                    <a:pt x="2069" y="1"/>
                  </a:moveTo>
                  <a:cubicBezTo>
                    <a:pt x="1846" y="1"/>
                    <a:pt x="1290" y="777"/>
                    <a:pt x="798" y="1796"/>
                  </a:cubicBezTo>
                  <a:cubicBezTo>
                    <a:pt x="262" y="2880"/>
                    <a:pt x="0" y="3832"/>
                    <a:pt x="203" y="3927"/>
                  </a:cubicBezTo>
                  <a:cubicBezTo>
                    <a:pt x="213" y="3933"/>
                    <a:pt x="224" y="3935"/>
                    <a:pt x="237" y="3935"/>
                  </a:cubicBezTo>
                  <a:cubicBezTo>
                    <a:pt x="457" y="3935"/>
                    <a:pt x="1017" y="3166"/>
                    <a:pt x="1512" y="2142"/>
                  </a:cubicBezTo>
                  <a:cubicBezTo>
                    <a:pt x="2036" y="1058"/>
                    <a:pt x="2310" y="106"/>
                    <a:pt x="2108" y="10"/>
                  </a:cubicBezTo>
                  <a:cubicBezTo>
                    <a:pt x="2096" y="4"/>
                    <a:pt x="2083" y="1"/>
                    <a:pt x="2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9"/>
            <p:cNvSpPr/>
            <p:nvPr/>
          </p:nvSpPr>
          <p:spPr>
            <a:xfrm>
              <a:off x="1357200" y="2750250"/>
              <a:ext cx="61925" cy="57775"/>
            </a:xfrm>
            <a:custGeom>
              <a:avLst/>
              <a:gdLst/>
              <a:ahLst/>
              <a:cxnLst/>
              <a:rect l="l" t="t" r="r" b="b"/>
              <a:pathLst>
                <a:path w="2477" h="2311" extrusionOk="0">
                  <a:moveTo>
                    <a:pt x="2441" y="1"/>
                  </a:moveTo>
                  <a:cubicBezTo>
                    <a:pt x="893" y="299"/>
                    <a:pt x="36" y="2168"/>
                    <a:pt x="0" y="2239"/>
                  </a:cubicBezTo>
                  <a:lnTo>
                    <a:pt x="143" y="2311"/>
                  </a:lnTo>
                  <a:cubicBezTo>
                    <a:pt x="155" y="2287"/>
                    <a:pt x="988" y="477"/>
                    <a:pt x="2429" y="168"/>
                  </a:cubicBezTo>
                  <a:lnTo>
                    <a:pt x="2477" y="156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9"/>
            <p:cNvSpPr/>
            <p:nvPr/>
          </p:nvSpPr>
          <p:spPr>
            <a:xfrm>
              <a:off x="1412425" y="2743875"/>
              <a:ext cx="20100" cy="16650"/>
            </a:xfrm>
            <a:custGeom>
              <a:avLst/>
              <a:gdLst/>
              <a:ahLst/>
              <a:cxnLst/>
              <a:rect l="l" t="t" r="r" b="b"/>
              <a:pathLst>
                <a:path w="804" h="666" extrusionOk="0">
                  <a:moveTo>
                    <a:pt x="385" y="0"/>
                  </a:moveTo>
                  <a:cubicBezTo>
                    <a:pt x="244" y="0"/>
                    <a:pt x="115" y="89"/>
                    <a:pt x="77" y="232"/>
                  </a:cubicBezTo>
                  <a:cubicBezTo>
                    <a:pt x="0" y="453"/>
                    <a:pt x="171" y="665"/>
                    <a:pt x="383" y="665"/>
                  </a:cubicBezTo>
                  <a:cubicBezTo>
                    <a:pt x="434" y="665"/>
                    <a:pt x="488" y="653"/>
                    <a:pt x="541" y="625"/>
                  </a:cubicBezTo>
                  <a:cubicBezTo>
                    <a:pt x="803" y="494"/>
                    <a:pt x="779" y="113"/>
                    <a:pt x="494" y="18"/>
                  </a:cubicBezTo>
                  <a:cubicBezTo>
                    <a:pt x="458" y="6"/>
                    <a:pt x="421" y="0"/>
                    <a:pt x="3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9"/>
            <p:cNvSpPr/>
            <p:nvPr/>
          </p:nvSpPr>
          <p:spPr>
            <a:xfrm>
              <a:off x="1351825" y="2716025"/>
              <a:ext cx="26525" cy="100925"/>
            </a:xfrm>
            <a:custGeom>
              <a:avLst/>
              <a:gdLst/>
              <a:ahLst/>
              <a:cxnLst/>
              <a:rect l="l" t="t" r="r" b="b"/>
              <a:pathLst>
                <a:path w="1061" h="4037" extrusionOk="0">
                  <a:moveTo>
                    <a:pt x="263" y="1"/>
                  </a:moveTo>
                  <a:lnTo>
                    <a:pt x="120" y="72"/>
                  </a:lnTo>
                  <a:cubicBezTo>
                    <a:pt x="882" y="1537"/>
                    <a:pt x="1" y="3942"/>
                    <a:pt x="1" y="3977"/>
                  </a:cubicBezTo>
                  <a:lnTo>
                    <a:pt x="144" y="4037"/>
                  </a:lnTo>
                  <a:cubicBezTo>
                    <a:pt x="179" y="3930"/>
                    <a:pt x="1060" y="1525"/>
                    <a:pt x="2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9"/>
            <p:cNvSpPr/>
            <p:nvPr/>
          </p:nvSpPr>
          <p:spPr>
            <a:xfrm>
              <a:off x="1344250" y="2706100"/>
              <a:ext cx="19225" cy="16625"/>
            </a:xfrm>
            <a:custGeom>
              <a:avLst/>
              <a:gdLst/>
              <a:ahLst/>
              <a:cxnLst/>
              <a:rect l="l" t="t" r="r" b="b"/>
              <a:pathLst>
                <a:path w="769" h="665" extrusionOk="0">
                  <a:moveTo>
                    <a:pt x="388" y="0"/>
                  </a:moveTo>
                  <a:cubicBezTo>
                    <a:pt x="179" y="0"/>
                    <a:pt x="1" y="215"/>
                    <a:pt x="77" y="445"/>
                  </a:cubicBezTo>
                  <a:cubicBezTo>
                    <a:pt x="128" y="590"/>
                    <a:pt x="258" y="665"/>
                    <a:pt x="390" y="665"/>
                  </a:cubicBezTo>
                  <a:cubicBezTo>
                    <a:pt x="509" y="665"/>
                    <a:pt x="629" y="605"/>
                    <a:pt x="697" y="481"/>
                  </a:cubicBezTo>
                  <a:cubicBezTo>
                    <a:pt x="768" y="314"/>
                    <a:pt x="709" y="124"/>
                    <a:pt x="542" y="40"/>
                  </a:cubicBezTo>
                  <a:cubicBezTo>
                    <a:pt x="491" y="13"/>
                    <a:pt x="439" y="0"/>
                    <a:pt x="3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2458;p32">
            <a:extLst>
              <a:ext uri="{FF2B5EF4-FFF2-40B4-BE49-F238E27FC236}">
                <a16:creationId xmlns:a16="http://schemas.microsoft.com/office/drawing/2014/main" id="{42C88E8D-16C6-EA4C-BD9F-F576ABEAA985}"/>
              </a:ext>
            </a:extLst>
          </p:cNvPr>
          <p:cNvSpPr txBox="1">
            <a:spLocks/>
          </p:cNvSpPr>
          <p:nvPr/>
        </p:nvSpPr>
        <p:spPr>
          <a:xfrm>
            <a:off x="444396" y="763649"/>
            <a:ext cx="8255208" cy="1321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Poppins"/>
              <a:buNone/>
              <a:defRPr sz="30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Bellringer: Subtract mentally and share your answer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B807E3-2B23-4B44-AB6A-1A75D86BD1B6}"/>
              </a:ext>
            </a:extLst>
          </p:cNvPr>
          <p:cNvSpPr/>
          <p:nvPr/>
        </p:nvSpPr>
        <p:spPr>
          <a:xfrm>
            <a:off x="1244009" y="1900018"/>
            <a:ext cx="6379535" cy="23167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2"/>
                </a:solidFill>
              </a:rPr>
              <a:t>1,000 – ? = 600</a:t>
            </a:r>
          </a:p>
        </p:txBody>
      </p:sp>
    </p:spTree>
    <p:extLst>
      <p:ext uri="{BB962C8B-B14F-4D97-AF65-F5344CB8AC3E}">
        <p14:creationId xmlns:p14="http://schemas.microsoft.com/office/powerpoint/2010/main" val="372106738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ing Decimals Worksheets by Slidesgo">
  <a:themeElements>
    <a:clrScheme name="Simple Light">
      <a:dk1>
        <a:srgbClr val="000000"/>
      </a:dk1>
      <a:lt1>
        <a:srgbClr val="E7F3F5"/>
      </a:lt1>
      <a:dk2>
        <a:srgbClr val="FFFFFF"/>
      </a:dk2>
      <a:lt2>
        <a:srgbClr val="B6B6B6"/>
      </a:lt2>
      <a:accent1>
        <a:srgbClr val="000000"/>
      </a:accent1>
      <a:accent2>
        <a:srgbClr val="DD5353"/>
      </a:accent2>
      <a:accent3>
        <a:srgbClr val="E5922D"/>
      </a:accent3>
      <a:accent4>
        <a:srgbClr val="EDBB3C"/>
      </a:accent4>
      <a:accent5>
        <a:srgbClr val="4A82ED"/>
      </a:accent5>
      <a:accent6>
        <a:srgbClr val="E7F3F5"/>
      </a:accent6>
      <a:hlink>
        <a:srgbClr val="EDBB3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4213</TotalTime>
  <Words>206</Words>
  <Application>Microsoft Macintosh PowerPoint</Application>
  <PresentationFormat>On-screen Show (16:9)</PresentationFormat>
  <Paragraphs>41</Paragraphs>
  <Slides>26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Poppins</vt:lpstr>
      <vt:lpstr>Roboto Condensed Light</vt:lpstr>
      <vt:lpstr>Nunito</vt:lpstr>
      <vt:lpstr>Bernard MT Condensed</vt:lpstr>
      <vt:lpstr>Dividing Decimals Worksheets by Slidesgo</vt:lpstr>
      <vt:lpstr>Exploring Arrays, Volume, and Equal Shares</vt:lpstr>
      <vt:lpstr>Mental Math and Fluency</vt:lpstr>
      <vt:lpstr>Mental Math and Fluency</vt:lpstr>
      <vt:lpstr>Mental Math and Fluency</vt:lpstr>
      <vt:lpstr>Mental Math and Fluency</vt:lpstr>
      <vt:lpstr>Mental Math and Fluency</vt:lpstr>
      <vt:lpstr>Mental Math and Fluency</vt:lpstr>
      <vt:lpstr>Mental Math and Fluency</vt:lpstr>
      <vt:lpstr>Mental Math and Fluency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Summarize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Arrays, Volume, and Equal Shares</dc:title>
  <cp:lastModifiedBy>Abigail Hager</cp:lastModifiedBy>
  <cp:revision>4</cp:revision>
  <dcterms:modified xsi:type="dcterms:W3CDTF">2022-04-05T15:42:59Z</dcterms:modified>
</cp:coreProperties>
</file>